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ppt/slideLayouts/slideLayout47.xml" ContentType="application/vnd.openxmlformats-officedocument.presentationml.slideLayout+xml"/>
  <Override PartName="/ppt/slideLayouts/slideLayout6.xml" ContentType="application/vnd.openxmlformats-officedocument.presentationml.slideLayout+xml"/>
  <Override PartName="/ppt/slideLayouts/slideLayout46.xml" ContentType="application/vnd.openxmlformats-officedocument.presentationml.slideLayout+xml"/>
  <Override PartName="/ppt/slideLayouts/slideLayout5.xml" ContentType="application/vnd.openxmlformats-officedocument.presentationml.slideLayout+xml"/>
  <Override PartName="/ppt/slideLayouts/slideLayout45.xml" ContentType="application/vnd.openxmlformats-officedocument.presentationml.slideLayout+xml"/>
  <Override PartName="/ppt/slideLayouts/slideLayout4.xml" ContentType="application/vnd.openxmlformats-officedocument.presentationml.slideLayout+xml"/>
  <Override PartName="/ppt/slideLayouts/slideLayout44.xml" ContentType="application/vnd.openxmlformats-officedocument.presentationml.slideLayout+xml"/>
  <Override PartName="/ppt/slideLayouts/slideLayout3.xml" ContentType="application/vnd.openxmlformats-officedocument.presentationml.slideLayout+xml"/>
  <Override PartName="/ppt/slideLayouts/slideLayout43.xml" ContentType="application/vnd.openxmlformats-officedocument.presentationml.slideLayout+xml"/>
  <Override PartName="/ppt/slideLayouts/slideLayout2.xml" ContentType="application/vnd.openxmlformats-officedocument.presentationml.slideLayout+xml"/>
  <Override PartName="/ppt/slideLayouts/slideLayout42.xml" ContentType="application/vnd.openxmlformats-officedocument.presentationml.slideLayout+xml"/>
  <Override PartName="/ppt/slideLayouts/slideLayout1.xml" ContentType="application/vnd.openxmlformats-officedocument.presentationml.slideLayout+xml"/>
  <Override PartName="/ppt/slideLayouts/slideLayout41.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_rels/slideLayout26.xml.rels" ContentType="application/vnd.openxmlformats-package.relationships+xml"/>
  <Override PartName="/ppt/slideLayouts/_rels/slideLayout58.xml.rels" ContentType="application/vnd.openxmlformats-package.relationships+xml"/>
  <Override PartName="/ppt/slideLayouts/_rels/slideLayout25.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54.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53.xml.rels" ContentType="application/vnd.openxmlformats-package.relationships+xml"/>
  <Override PartName="/ppt/slideLayouts/_rels/slideLayout49.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52.xml.rels" ContentType="application/vnd.openxmlformats-package.relationships+xml"/>
  <Override PartName="/ppt/slideLayouts/_rels/slideLayout48.xml.rels" ContentType="application/vnd.openxmlformats-package.relationships+xml"/>
  <Override PartName="/ppt/slideLayouts/_rels/slideLayout27.xml.rels" ContentType="application/vnd.openxmlformats-package.relationships+xml"/>
  <Override PartName="/ppt/slideLayouts/_rels/slideLayout13.xml.rels" ContentType="application/vnd.openxmlformats-package.relationships+xml"/>
  <Override PartName="/ppt/slideLayouts/_rels/slideLayout61.xml.rels" ContentType="application/vnd.openxmlformats-package.relationships+xml"/>
  <Override PartName="/ppt/slideLayouts/_rels/slideLayout68.xml.rels" ContentType="application/vnd.openxmlformats-package.relationships+xml"/>
  <Override PartName="/ppt/slideLayouts/_rels/slideLayout4.xml.rels" ContentType="application/vnd.openxmlformats-package.relationships+xml"/>
  <Override PartName="/ppt/slideLayouts/_rels/slideLayout28.xml.rels" ContentType="application/vnd.openxmlformats-package.relationships+xml"/>
  <Override PartName="/ppt/slideLayouts/_rels/slideLayout17.xml.rels" ContentType="application/vnd.openxmlformats-package.relationships+xml"/>
  <Override PartName="/ppt/slideLayouts/_rels/slideLayout51.xml.rels" ContentType="application/vnd.openxmlformats-package.relationships+xml"/>
  <Override PartName="/ppt/slideLayouts/_rels/slideLayout65.xml.rels" ContentType="application/vnd.openxmlformats-package.relationships+xml"/>
  <Override PartName="/ppt/slideLayouts/_rels/slideLayout1.xml.rels" ContentType="application/vnd.openxmlformats-package.relationships+xml"/>
  <Override PartName="/ppt/slideLayouts/_rels/slideLayout71.xml.rels" ContentType="application/vnd.openxmlformats-package.relationships+xml"/>
  <Override PartName="/ppt/slideLayouts/_rels/slideLayout23.xml.rels" ContentType="application/vnd.openxmlformats-package.relationships+xml"/>
  <Override PartName="/ppt/slideLayouts/_rels/slideLayout36.xml.rels" ContentType="application/vnd.openxmlformats-package.relationships+xml"/>
  <Override PartName="/ppt/slideLayouts/_rels/slideLayout44.xml.rels" ContentType="application/vnd.openxmlformats-package.relationships+xml"/>
  <Override PartName="/ppt/slideLayouts/_rels/slideLayout33.xml.rels" ContentType="application/vnd.openxmlformats-package.relationships+xml"/>
  <Override PartName="/ppt/slideLayouts/_rels/slideLayout35.xml.rels" ContentType="application/vnd.openxmlformats-package.relationships+xml"/>
  <Override PartName="/ppt/slideLayouts/_rels/slideLayout43.xml.rels" ContentType="application/vnd.openxmlformats-package.relationships+xml"/>
  <Override PartName="/ppt/slideLayouts/_rels/slideLayout34.xml.rels" ContentType="application/vnd.openxmlformats-package.relationships+xml"/>
  <Override PartName="/ppt/slideLayouts/_rels/slideLayout45.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6.xml.rels" ContentType="application/vnd.openxmlformats-package.relationships+xml"/>
  <Override PartName="/ppt/slideLayouts/_rels/slideLayout46.xml.rels" ContentType="application/vnd.openxmlformats-package.relationships+xml"/>
  <Override PartName="/ppt/slideLayouts/_rels/slideLayout40.xml.rels" ContentType="application/vnd.openxmlformats-package.relationships+xml"/>
  <Override PartName="/ppt/slideLayouts/_rels/slideLayout47.xml.rels" ContentType="application/vnd.openxmlformats-package.relationships+xml"/>
  <Override PartName="/ppt/slideLayouts/_rels/slideLayout31.xml.rels" ContentType="application/vnd.openxmlformats-package.relationships+xml"/>
  <Override PartName="/ppt/slideLayouts/_rels/slideLayout38.xml.rels" ContentType="application/vnd.openxmlformats-package.relationships+xml"/>
  <Override PartName="/ppt/slideLayouts/_rels/slideLayout30.xml.rels" ContentType="application/vnd.openxmlformats-package.relationships+xml"/>
  <Override PartName="/ppt/slideLayouts/_rels/slideLayout59.xml.rels" ContentType="application/vnd.openxmlformats-package.relationships+xml"/>
  <Override PartName="/ppt/slideLayouts/_rels/slideLayout37.xml.rels" ContentType="application/vnd.openxmlformats-package.relationships+xml"/>
  <Override PartName="/ppt/slideLayouts/_rels/slideLayout56.xml.rels" ContentType="application/vnd.openxmlformats-package.relationships+xml"/>
  <Override PartName="/ppt/slideLayouts/_rels/slideLayout32.xml.rels" ContentType="application/vnd.openxmlformats-package.relationships+xml"/>
  <Override PartName="/ppt/slideLayouts/_rels/slideLayout64.xml.rels" ContentType="application/vnd.openxmlformats-package.relationships+xml"/>
  <Override PartName="/ppt/slideLayouts/_rels/slideLayout16.xml.rels" ContentType="application/vnd.openxmlformats-package.relationships+xml"/>
  <Override PartName="/ppt/slideLayouts/_rels/slideLayout60.xml.rels" ContentType="application/vnd.openxmlformats-package.relationships+xml"/>
  <Override PartName="/ppt/slideLayouts/_rels/slideLayout12.xml.rels" ContentType="application/vnd.openxmlformats-package.relationships+xml"/>
  <Override PartName="/ppt/slideLayouts/_rels/slideLayout3.xml.rels" ContentType="application/vnd.openxmlformats-package.relationships+xml"/>
  <Override PartName="/ppt/slideLayouts/_rels/slideLayout67.xml.rels" ContentType="application/vnd.openxmlformats-package.relationships+xml"/>
  <Override PartName="/ppt/slideLayouts/_rels/slideLayout19.xml.rels" ContentType="application/vnd.openxmlformats-package.relationships+xml"/>
  <Override PartName="/ppt/slideLayouts/_rels/slideLayout50.xml.rels" ContentType="application/vnd.openxmlformats-package.relationships+xml"/>
  <Override PartName="/ppt/slideLayouts/_rels/slideLayout5.xml.rels" ContentType="application/vnd.openxmlformats-package.relationships+xml"/>
  <Override PartName="/ppt/slideLayouts/_rels/slideLayout69.xml.rels" ContentType="application/vnd.openxmlformats-package.relationships+xml"/>
  <Override PartName="/ppt/slideLayouts/_rels/slideLayout2.xml.rels" ContentType="application/vnd.openxmlformats-package.relationships+xml"/>
  <Override PartName="/ppt/slideLayouts/_rels/slideLayout66.xml.rels" ContentType="application/vnd.openxmlformats-package.relationships+xml"/>
  <Override PartName="/ppt/slideLayouts/_rels/slideLayout18.xml.rels" ContentType="application/vnd.openxmlformats-package.relationships+xml"/>
  <Override PartName="/ppt/slideLayouts/_rels/slideLayout57.xml.rels" ContentType="application/vnd.openxmlformats-package.relationships+xml"/>
  <Override PartName="/ppt/slideLayouts/_rels/slideLayout70.xml.rels" ContentType="application/vnd.openxmlformats-package.relationships+xml"/>
  <Override PartName="/ppt/slideLayouts/_rels/slideLayout22.xml.rels" ContentType="application/vnd.openxmlformats-package.relationships+xml"/>
  <Override PartName="/ppt/slideLayouts/_rels/slideLayout72.xml.rels" ContentType="application/vnd.openxmlformats-package.relationships+xml"/>
  <Override PartName="/ppt/slideLayouts/_rels/slideLayout24.xml.rels" ContentType="application/vnd.openxmlformats-package.relationships+xml"/>
  <Override PartName="/ppt/slideLayouts/_rels/slideLayout55.xml.rels" ContentType="application/vnd.openxmlformats-package.relationships+xml"/>
  <Override PartName="/ppt/slideLayouts/_rels/slideLayout63.xml.rels" ContentType="application/vnd.openxmlformats-package.relationships+xml"/>
  <Override PartName="/ppt/slideLayouts/_rels/slideLayout62.xml.rels" ContentType="application/vnd.openxmlformats-package.relationships+xml"/>
  <Override PartName="/ppt/slideLayouts/slideLayout50.xml" ContentType="application/vnd.openxmlformats-officedocument.presentationml.slideLayout+xml"/>
  <Override PartName="/ppt/slideLayouts/slideLayout17.xml" ContentType="application/vnd.openxmlformats-officedocument.presentationml.slideLayout+xml"/>
  <Override PartName="/ppt/slideLayouts/slideLayout51.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52.xml" ContentType="application/vnd.openxmlformats-officedocument.presentationml.slideLayout+xml"/>
  <Override PartName="/ppt/slideLayouts/slideLayout19.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27.xml" ContentType="application/vnd.openxmlformats-officedocument.presentationml.slideLayout+xml"/>
  <Override PartName="/ppt/slideLayouts/slideLayout67.xml" ContentType="application/vnd.openxmlformats-officedocument.presentationml.slideLayout+xml"/>
  <Override PartName="/ppt/slideLayouts/slideLayout14.xml" ContentType="application/vnd.openxmlformats-officedocument.presentationml.slideLayout+xml"/>
  <Override PartName="/ppt/slideLayouts/slideLayout55.xml" ContentType="application/vnd.openxmlformats-officedocument.presentationml.slideLayout+xml"/>
  <Override PartName="/ppt/slideLayouts/slideLayout70.xml" ContentType="application/vnd.openxmlformats-officedocument.presentationml.slideLayout+xml"/>
  <Override PartName="/ppt/slideLayouts/slideLayout64.xml" ContentType="application/vnd.openxmlformats-officedocument.presentationml.slideLayout+xml"/>
  <Override PartName="/ppt/slideLayouts/slideLayout11.xml" ContentType="application/vnd.openxmlformats-officedocument.presentationml.slideLayout+xml"/>
  <Override PartName="/ppt/slideLayouts/slideLayout23.xml" ContentType="application/vnd.openxmlformats-officedocument.presentationml.slideLayout+xml"/>
  <Override PartName="/ppt/slideLayouts/slideLayout57.xml" ContentType="application/vnd.openxmlformats-officedocument.presentationml.slideLayout+xml"/>
  <Override PartName="/ppt/slideLayouts/slideLayout72.xml" ContentType="application/vnd.openxmlformats-officedocument.presentationml.slideLayout+xml"/>
  <Override PartName="/ppt/slideLayouts/slideLayout66.xml" ContentType="application/vnd.openxmlformats-officedocument.presentationml.slideLayout+xml"/>
  <Override PartName="/ppt/slideLayouts/slideLayout13.xml" ContentType="application/vnd.openxmlformats-officedocument.presentationml.slideLayout+xml"/>
  <Override PartName="/ppt/slideLayouts/slideLayout68.xml" ContentType="application/vnd.openxmlformats-officedocument.presentationml.slideLayout+xml"/>
  <Override PartName="/ppt/slideLayouts/slideLayout15.xml" ContentType="application/vnd.openxmlformats-officedocument.presentationml.slideLayout+xml"/>
  <Override PartName="/ppt/slideLayouts/slideLayout56.xml" ContentType="application/vnd.openxmlformats-officedocument.presentationml.slideLayout+xml"/>
  <Override PartName="/ppt/slideLayouts/slideLayout71.xml" ContentType="application/vnd.openxmlformats-officedocument.presentationml.slideLayout+xml"/>
  <Override PartName="/ppt/slideLayouts/slideLayout65.xml" ContentType="application/vnd.openxmlformats-officedocument.presentationml.slideLayout+xml"/>
  <Override PartName="/ppt/slideLayouts/slideLayout12.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61.xml" ContentType="application/vnd.openxmlformats-officedocument.presentationml.slideLayout+xml"/>
  <Override PartName="/ppt/slideLayouts/slideLayout28.xml" ContentType="application/vnd.openxmlformats-officedocument.presentationml.slideLayout+xml"/>
  <Override PartName="/ppt/slideLayouts/slideLayout22.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48.xml" ContentType="application/vnd.openxmlformats-officedocument.presentationml.slideLayout+xml"/>
  <Override PartName="/ppt/slideLayouts/slideLayout8.xml" ContentType="application/vnd.openxmlformats-officedocument.presentationml.slideLayout+xml"/>
  <Override PartName="/ppt/slideLayouts/slideLayout4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presentation.xml" ContentType="application/vnd.openxmlformats-officedocument.presentationml.presentation.main+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14.xml" ContentType="application/vnd.openxmlformats-officedocument.presentationml.slide+xml"/>
  <Override PartName="/ppt/slides/slide5.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12.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17.xml.rels" ContentType="application/vnd.openxmlformats-package.relationships+xml"/>
  <Override PartName="/ppt/slides/_rels/slide10.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2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1.xml.rels" ContentType="application/vnd.openxmlformats-package.relationships+xml"/>
  <Override PartName="/ppt/slides/_rels/slide8.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slide18.xml" ContentType="application/vnd.openxmlformats-officedocument.presentationml.slide+xml"/>
  <Override PartName="/ppt/slides/slide17.xml" ContentType="application/vnd.openxmlformats-officedocument.presentationml.slide+xml"/>
  <Override PartName="/ppt/slides/slide13.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_rels/presentation.xml.rels" ContentType="application/vnd.openxmlformats-package.relationships+xml"/>
  <Override PartName="/ppt/media/image1.png" ContentType="image/png"/>
  <Override PartName="/ppt/media/image2.png" ContentType="image/png"/>
  <Override PartName="/ppt/media/image22.png" ContentType="image/png"/>
  <Override PartName="/ppt/media/image7.png" ContentType="image/png"/>
  <Override PartName="/ppt/media/image10.png" ContentType="image/png"/>
  <Override PartName="/ppt/media/image9.png" ContentType="image/png"/>
  <Override PartName="/ppt/media/image24.png" ContentType="image/png"/>
  <Override PartName="/ppt/media/image4.png" ContentType="image/png"/>
  <Override PartName="/ppt/media/image21.png" ContentType="image/png"/>
  <Override PartName="/ppt/media/image6.png" ContentType="image/png"/>
  <Override PartName="/ppt/media/image11.png" ContentType="image/png"/>
  <Override PartName="/ppt/media/image18.jpeg" ContentType="image/jpeg"/>
  <Override PartName="/ppt/media/image3.png" ContentType="image/png"/>
  <Override PartName="/ppt/media/image23.png" ContentType="image/png"/>
  <Override PartName="/ppt/media/image8.png" ContentType="image/png"/>
  <Override PartName="/ppt/media/image12.png" ContentType="image/png"/>
  <Override PartName="/ppt/media/image13.png" ContentType="image/png"/>
  <Override PartName="/ppt/media/image14.png" ContentType="image/png"/>
  <Override PartName="/ppt/media/image15.wmf" ContentType="image/x-wmf"/>
  <Override PartName="/ppt/media/image16.png" ContentType="image/png"/>
  <Override PartName="/ppt/media/image17.jpeg" ContentType="image/jpeg"/>
  <Override PartName="/ppt/media/image19.png" ContentType="image/png"/>
  <Override PartName="/ppt/media/image20.png" ContentType="image/png"/>
  <Override PartName="/ppt/media/image5.png" ContentType="image/png"/>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slideMaster5.xml" ContentType="application/vnd.openxmlformats-officedocument.presentationml.slideMaster+xml"/>
  <Override PartName="/ppt/slideMasters/slideMaster2.xml" ContentType="application/vnd.openxmlformats-officedocument.presentationml.slideMaster+xml"/>
  <Override PartName="/ppt/slideMasters/slideMaster6.xml" ContentType="application/vnd.openxmlformats-officedocument.presentationml.slideMaster+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5.xml" ContentType="application/vnd.openxmlformats-officedocument.theme+xml"/>
  <Override PartName="/ppt/theme/theme2.xml" ContentType="application/vnd.openxmlformats-officedocument.theme+xml"/>
  <Override PartName="/ppt/theme/theme6.xml" ContentType="application/vnd.openxmlformats-officedocument.theme+xml"/>
  <Override PartName="/ppt/theme/theme1.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app.xml" ContentType="application/vnd.openxmlformats-officedocument.extended-properties+xml"/>
  <Override PartName="/docProps/custom.xml" ContentType="application/vnd.openxmlformats-officedocument.custom-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x="12192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68" name="PlaceHolder 2"/>
          <p:cNvSpPr>
            <a:spLocks noGrp="1"/>
          </p:cNvSpPr>
          <p:nvPr>
            <p:ph type="body"/>
          </p:nvPr>
        </p:nvSpPr>
        <p:spPr>
          <a:xfrm>
            <a:off x="1141560" y="2249640"/>
            <a:ext cx="990576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69" name="PlaceHolder 3"/>
          <p:cNvSpPr>
            <a:spLocks noGrp="1"/>
          </p:cNvSpPr>
          <p:nvPr>
            <p:ph type="body"/>
          </p:nvPr>
        </p:nvSpPr>
        <p:spPr>
          <a:xfrm>
            <a:off x="1141560" y="4099680"/>
            <a:ext cx="990576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71" name="PlaceHolder 2"/>
          <p:cNvSpPr>
            <a:spLocks noGrp="1"/>
          </p:cNvSpPr>
          <p:nvPr>
            <p:ph type="body"/>
          </p:nvPr>
        </p:nvSpPr>
        <p:spPr>
          <a:xfrm>
            <a:off x="114156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72" name="PlaceHolder 3"/>
          <p:cNvSpPr>
            <a:spLocks noGrp="1"/>
          </p:cNvSpPr>
          <p:nvPr>
            <p:ph type="body"/>
          </p:nvPr>
        </p:nvSpPr>
        <p:spPr>
          <a:xfrm>
            <a:off x="621720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73" name="PlaceHolder 4"/>
          <p:cNvSpPr>
            <a:spLocks noGrp="1"/>
          </p:cNvSpPr>
          <p:nvPr>
            <p:ph type="body"/>
          </p:nvPr>
        </p:nvSpPr>
        <p:spPr>
          <a:xfrm>
            <a:off x="114156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74" name="PlaceHolder 5"/>
          <p:cNvSpPr>
            <a:spLocks noGrp="1"/>
          </p:cNvSpPr>
          <p:nvPr>
            <p:ph type="body"/>
          </p:nvPr>
        </p:nvSpPr>
        <p:spPr>
          <a:xfrm>
            <a:off x="621720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76" name="PlaceHolder 2"/>
          <p:cNvSpPr>
            <a:spLocks noGrp="1"/>
          </p:cNvSpPr>
          <p:nvPr>
            <p:ph type="body"/>
          </p:nvPr>
        </p:nvSpPr>
        <p:spPr>
          <a:xfrm>
            <a:off x="1141560" y="224964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77" name="PlaceHolder 3"/>
          <p:cNvSpPr>
            <a:spLocks noGrp="1"/>
          </p:cNvSpPr>
          <p:nvPr>
            <p:ph type="body"/>
          </p:nvPr>
        </p:nvSpPr>
        <p:spPr>
          <a:xfrm>
            <a:off x="4490640" y="224964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78" name="PlaceHolder 4"/>
          <p:cNvSpPr>
            <a:spLocks noGrp="1"/>
          </p:cNvSpPr>
          <p:nvPr>
            <p:ph type="body"/>
          </p:nvPr>
        </p:nvSpPr>
        <p:spPr>
          <a:xfrm>
            <a:off x="7839720" y="224964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79" name="PlaceHolder 5"/>
          <p:cNvSpPr>
            <a:spLocks noGrp="1"/>
          </p:cNvSpPr>
          <p:nvPr>
            <p:ph type="body"/>
          </p:nvPr>
        </p:nvSpPr>
        <p:spPr>
          <a:xfrm>
            <a:off x="1141560" y="409968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80" name="PlaceHolder 6"/>
          <p:cNvSpPr>
            <a:spLocks noGrp="1"/>
          </p:cNvSpPr>
          <p:nvPr>
            <p:ph type="body"/>
          </p:nvPr>
        </p:nvSpPr>
        <p:spPr>
          <a:xfrm>
            <a:off x="4490640" y="409968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81" name="PlaceHolder 7"/>
          <p:cNvSpPr>
            <a:spLocks noGrp="1"/>
          </p:cNvSpPr>
          <p:nvPr>
            <p:ph type="body"/>
          </p:nvPr>
        </p:nvSpPr>
        <p:spPr>
          <a:xfrm>
            <a:off x="7839720" y="409968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4"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185" name="PlaceHolder 2"/>
          <p:cNvSpPr>
            <a:spLocks noGrp="1"/>
          </p:cNvSpPr>
          <p:nvPr>
            <p:ph type="subTitle"/>
          </p:nvPr>
        </p:nvSpPr>
        <p:spPr>
          <a:xfrm>
            <a:off x="1141560" y="2249640"/>
            <a:ext cx="9905760" cy="35413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187" name="PlaceHolder 2"/>
          <p:cNvSpPr>
            <a:spLocks noGrp="1"/>
          </p:cNvSpPr>
          <p:nvPr>
            <p:ph type="body"/>
          </p:nvPr>
        </p:nvSpPr>
        <p:spPr>
          <a:xfrm>
            <a:off x="1141560" y="2249640"/>
            <a:ext cx="9905760" cy="35413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189" name="PlaceHolder 2"/>
          <p:cNvSpPr>
            <a:spLocks noGrp="1"/>
          </p:cNvSpPr>
          <p:nvPr>
            <p:ph type="body"/>
          </p:nvPr>
        </p:nvSpPr>
        <p:spPr>
          <a:xfrm>
            <a:off x="114156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90" name="PlaceHolder 3"/>
          <p:cNvSpPr>
            <a:spLocks noGrp="1"/>
          </p:cNvSpPr>
          <p:nvPr>
            <p:ph type="body"/>
          </p:nvPr>
        </p:nvSpPr>
        <p:spPr>
          <a:xfrm>
            <a:off x="621720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1"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2" name="PlaceHolder 1"/>
          <p:cNvSpPr>
            <a:spLocks noGrp="1"/>
          </p:cNvSpPr>
          <p:nvPr>
            <p:ph type="subTitle"/>
          </p:nvPr>
        </p:nvSpPr>
        <p:spPr>
          <a:xfrm>
            <a:off x="1141560" y="618480"/>
            <a:ext cx="9905760" cy="68533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194" name="PlaceHolder 2"/>
          <p:cNvSpPr>
            <a:spLocks noGrp="1"/>
          </p:cNvSpPr>
          <p:nvPr>
            <p:ph type="body"/>
          </p:nvPr>
        </p:nvSpPr>
        <p:spPr>
          <a:xfrm>
            <a:off x="114156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95" name="PlaceHolder 3"/>
          <p:cNvSpPr>
            <a:spLocks noGrp="1"/>
          </p:cNvSpPr>
          <p:nvPr>
            <p:ph type="body"/>
          </p:nvPr>
        </p:nvSpPr>
        <p:spPr>
          <a:xfrm>
            <a:off x="621720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96" name="PlaceHolder 4"/>
          <p:cNvSpPr>
            <a:spLocks noGrp="1"/>
          </p:cNvSpPr>
          <p:nvPr>
            <p:ph type="body"/>
          </p:nvPr>
        </p:nvSpPr>
        <p:spPr>
          <a:xfrm>
            <a:off x="114156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47" name="PlaceHolder 2"/>
          <p:cNvSpPr>
            <a:spLocks noGrp="1"/>
          </p:cNvSpPr>
          <p:nvPr>
            <p:ph type="subTitle"/>
          </p:nvPr>
        </p:nvSpPr>
        <p:spPr>
          <a:xfrm>
            <a:off x="1141560" y="2249640"/>
            <a:ext cx="9905760" cy="35413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198" name="PlaceHolder 2"/>
          <p:cNvSpPr>
            <a:spLocks noGrp="1"/>
          </p:cNvSpPr>
          <p:nvPr>
            <p:ph type="body"/>
          </p:nvPr>
        </p:nvSpPr>
        <p:spPr>
          <a:xfrm>
            <a:off x="114156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99" name="PlaceHolder 3"/>
          <p:cNvSpPr>
            <a:spLocks noGrp="1"/>
          </p:cNvSpPr>
          <p:nvPr>
            <p:ph type="body"/>
          </p:nvPr>
        </p:nvSpPr>
        <p:spPr>
          <a:xfrm>
            <a:off x="621720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00" name="PlaceHolder 4"/>
          <p:cNvSpPr>
            <a:spLocks noGrp="1"/>
          </p:cNvSpPr>
          <p:nvPr>
            <p:ph type="body"/>
          </p:nvPr>
        </p:nvSpPr>
        <p:spPr>
          <a:xfrm>
            <a:off x="621720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202" name="PlaceHolder 2"/>
          <p:cNvSpPr>
            <a:spLocks noGrp="1"/>
          </p:cNvSpPr>
          <p:nvPr>
            <p:ph type="body"/>
          </p:nvPr>
        </p:nvSpPr>
        <p:spPr>
          <a:xfrm>
            <a:off x="114156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03" name="PlaceHolder 3"/>
          <p:cNvSpPr>
            <a:spLocks noGrp="1"/>
          </p:cNvSpPr>
          <p:nvPr>
            <p:ph type="body"/>
          </p:nvPr>
        </p:nvSpPr>
        <p:spPr>
          <a:xfrm>
            <a:off x="621720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04" name="PlaceHolder 4"/>
          <p:cNvSpPr>
            <a:spLocks noGrp="1"/>
          </p:cNvSpPr>
          <p:nvPr>
            <p:ph type="body"/>
          </p:nvPr>
        </p:nvSpPr>
        <p:spPr>
          <a:xfrm>
            <a:off x="1141560" y="4099680"/>
            <a:ext cx="990576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206" name="PlaceHolder 2"/>
          <p:cNvSpPr>
            <a:spLocks noGrp="1"/>
          </p:cNvSpPr>
          <p:nvPr>
            <p:ph type="body"/>
          </p:nvPr>
        </p:nvSpPr>
        <p:spPr>
          <a:xfrm>
            <a:off x="1141560" y="2249640"/>
            <a:ext cx="990576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07" name="PlaceHolder 3"/>
          <p:cNvSpPr>
            <a:spLocks noGrp="1"/>
          </p:cNvSpPr>
          <p:nvPr>
            <p:ph type="body"/>
          </p:nvPr>
        </p:nvSpPr>
        <p:spPr>
          <a:xfrm>
            <a:off x="1141560" y="4099680"/>
            <a:ext cx="990576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209" name="PlaceHolder 2"/>
          <p:cNvSpPr>
            <a:spLocks noGrp="1"/>
          </p:cNvSpPr>
          <p:nvPr>
            <p:ph type="body"/>
          </p:nvPr>
        </p:nvSpPr>
        <p:spPr>
          <a:xfrm>
            <a:off x="114156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10" name="PlaceHolder 3"/>
          <p:cNvSpPr>
            <a:spLocks noGrp="1"/>
          </p:cNvSpPr>
          <p:nvPr>
            <p:ph type="body"/>
          </p:nvPr>
        </p:nvSpPr>
        <p:spPr>
          <a:xfrm>
            <a:off x="621720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11" name="PlaceHolder 4"/>
          <p:cNvSpPr>
            <a:spLocks noGrp="1"/>
          </p:cNvSpPr>
          <p:nvPr>
            <p:ph type="body"/>
          </p:nvPr>
        </p:nvSpPr>
        <p:spPr>
          <a:xfrm>
            <a:off x="114156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12" name="PlaceHolder 5"/>
          <p:cNvSpPr>
            <a:spLocks noGrp="1"/>
          </p:cNvSpPr>
          <p:nvPr>
            <p:ph type="body"/>
          </p:nvPr>
        </p:nvSpPr>
        <p:spPr>
          <a:xfrm>
            <a:off x="621720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214" name="PlaceHolder 2"/>
          <p:cNvSpPr>
            <a:spLocks noGrp="1"/>
          </p:cNvSpPr>
          <p:nvPr>
            <p:ph type="body"/>
          </p:nvPr>
        </p:nvSpPr>
        <p:spPr>
          <a:xfrm>
            <a:off x="1141560" y="224964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15" name="PlaceHolder 3"/>
          <p:cNvSpPr>
            <a:spLocks noGrp="1"/>
          </p:cNvSpPr>
          <p:nvPr>
            <p:ph type="body"/>
          </p:nvPr>
        </p:nvSpPr>
        <p:spPr>
          <a:xfrm>
            <a:off x="4490640" y="224964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16" name="PlaceHolder 4"/>
          <p:cNvSpPr>
            <a:spLocks noGrp="1"/>
          </p:cNvSpPr>
          <p:nvPr>
            <p:ph type="body"/>
          </p:nvPr>
        </p:nvSpPr>
        <p:spPr>
          <a:xfrm>
            <a:off x="7839720" y="224964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17" name="PlaceHolder 5"/>
          <p:cNvSpPr>
            <a:spLocks noGrp="1"/>
          </p:cNvSpPr>
          <p:nvPr>
            <p:ph type="body"/>
          </p:nvPr>
        </p:nvSpPr>
        <p:spPr>
          <a:xfrm>
            <a:off x="1141560" y="409968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18" name="PlaceHolder 6"/>
          <p:cNvSpPr>
            <a:spLocks noGrp="1"/>
          </p:cNvSpPr>
          <p:nvPr>
            <p:ph type="body"/>
          </p:nvPr>
        </p:nvSpPr>
        <p:spPr>
          <a:xfrm>
            <a:off x="4490640" y="409968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19" name="PlaceHolder 7"/>
          <p:cNvSpPr>
            <a:spLocks noGrp="1"/>
          </p:cNvSpPr>
          <p:nvPr>
            <p:ph type="body"/>
          </p:nvPr>
        </p:nvSpPr>
        <p:spPr>
          <a:xfrm>
            <a:off x="7839720" y="409968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66"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267" name="PlaceHolder 2"/>
          <p:cNvSpPr>
            <a:spLocks noGrp="1"/>
          </p:cNvSpPr>
          <p:nvPr>
            <p:ph type="subTitle"/>
          </p:nvPr>
        </p:nvSpPr>
        <p:spPr>
          <a:xfrm>
            <a:off x="1141560" y="2249640"/>
            <a:ext cx="9905760" cy="35413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269" name="PlaceHolder 2"/>
          <p:cNvSpPr>
            <a:spLocks noGrp="1"/>
          </p:cNvSpPr>
          <p:nvPr>
            <p:ph type="body"/>
          </p:nvPr>
        </p:nvSpPr>
        <p:spPr>
          <a:xfrm>
            <a:off x="1141560" y="2249640"/>
            <a:ext cx="9905760" cy="35413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271" name="PlaceHolder 2"/>
          <p:cNvSpPr>
            <a:spLocks noGrp="1"/>
          </p:cNvSpPr>
          <p:nvPr>
            <p:ph type="body"/>
          </p:nvPr>
        </p:nvSpPr>
        <p:spPr>
          <a:xfrm>
            <a:off x="114156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72" name="PlaceHolder 3"/>
          <p:cNvSpPr>
            <a:spLocks noGrp="1"/>
          </p:cNvSpPr>
          <p:nvPr>
            <p:ph type="body"/>
          </p:nvPr>
        </p:nvSpPr>
        <p:spPr>
          <a:xfrm>
            <a:off x="621720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3"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49" name="PlaceHolder 2"/>
          <p:cNvSpPr>
            <a:spLocks noGrp="1"/>
          </p:cNvSpPr>
          <p:nvPr>
            <p:ph type="body"/>
          </p:nvPr>
        </p:nvSpPr>
        <p:spPr>
          <a:xfrm>
            <a:off x="1141560" y="2249640"/>
            <a:ext cx="9905760" cy="35413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4" name="PlaceHolder 1"/>
          <p:cNvSpPr>
            <a:spLocks noGrp="1"/>
          </p:cNvSpPr>
          <p:nvPr>
            <p:ph type="subTitle"/>
          </p:nvPr>
        </p:nvSpPr>
        <p:spPr>
          <a:xfrm>
            <a:off x="1141560" y="618480"/>
            <a:ext cx="9905760" cy="68533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276" name="PlaceHolder 2"/>
          <p:cNvSpPr>
            <a:spLocks noGrp="1"/>
          </p:cNvSpPr>
          <p:nvPr>
            <p:ph type="body"/>
          </p:nvPr>
        </p:nvSpPr>
        <p:spPr>
          <a:xfrm>
            <a:off x="114156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77" name="PlaceHolder 3"/>
          <p:cNvSpPr>
            <a:spLocks noGrp="1"/>
          </p:cNvSpPr>
          <p:nvPr>
            <p:ph type="body"/>
          </p:nvPr>
        </p:nvSpPr>
        <p:spPr>
          <a:xfrm>
            <a:off x="621720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78" name="PlaceHolder 4"/>
          <p:cNvSpPr>
            <a:spLocks noGrp="1"/>
          </p:cNvSpPr>
          <p:nvPr>
            <p:ph type="body"/>
          </p:nvPr>
        </p:nvSpPr>
        <p:spPr>
          <a:xfrm>
            <a:off x="114156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280" name="PlaceHolder 2"/>
          <p:cNvSpPr>
            <a:spLocks noGrp="1"/>
          </p:cNvSpPr>
          <p:nvPr>
            <p:ph type="body"/>
          </p:nvPr>
        </p:nvSpPr>
        <p:spPr>
          <a:xfrm>
            <a:off x="114156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81" name="PlaceHolder 3"/>
          <p:cNvSpPr>
            <a:spLocks noGrp="1"/>
          </p:cNvSpPr>
          <p:nvPr>
            <p:ph type="body"/>
          </p:nvPr>
        </p:nvSpPr>
        <p:spPr>
          <a:xfrm>
            <a:off x="621720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82" name="PlaceHolder 4"/>
          <p:cNvSpPr>
            <a:spLocks noGrp="1"/>
          </p:cNvSpPr>
          <p:nvPr>
            <p:ph type="body"/>
          </p:nvPr>
        </p:nvSpPr>
        <p:spPr>
          <a:xfrm>
            <a:off x="621720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284" name="PlaceHolder 2"/>
          <p:cNvSpPr>
            <a:spLocks noGrp="1"/>
          </p:cNvSpPr>
          <p:nvPr>
            <p:ph type="body"/>
          </p:nvPr>
        </p:nvSpPr>
        <p:spPr>
          <a:xfrm>
            <a:off x="114156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85" name="PlaceHolder 3"/>
          <p:cNvSpPr>
            <a:spLocks noGrp="1"/>
          </p:cNvSpPr>
          <p:nvPr>
            <p:ph type="body"/>
          </p:nvPr>
        </p:nvSpPr>
        <p:spPr>
          <a:xfrm>
            <a:off x="621720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86" name="PlaceHolder 4"/>
          <p:cNvSpPr>
            <a:spLocks noGrp="1"/>
          </p:cNvSpPr>
          <p:nvPr>
            <p:ph type="body"/>
          </p:nvPr>
        </p:nvSpPr>
        <p:spPr>
          <a:xfrm>
            <a:off x="1141560" y="4099680"/>
            <a:ext cx="990576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288" name="PlaceHolder 2"/>
          <p:cNvSpPr>
            <a:spLocks noGrp="1"/>
          </p:cNvSpPr>
          <p:nvPr>
            <p:ph type="body"/>
          </p:nvPr>
        </p:nvSpPr>
        <p:spPr>
          <a:xfrm>
            <a:off x="1141560" y="2249640"/>
            <a:ext cx="990576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89" name="PlaceHolder 3"/>
          <p:cNvSpPr>
            <a:spLocks noGrp="1"/>
          </p:cNvSpPr>
          <p:nvPr>
            <p:ph type="body"/>
          </p:nvPr>
        </p:nvSpPr>
        <p:spPr>
          <a:xfrm>
            <a:off x="1141560" y="4099680"/>
            <a:ext cx="990576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291" name="PlaceHolder 2"/>
          <p:cNvSpPr>
            <a:spLocks noGrp="1"/>
          </p:cNvSpPr>
          <p:nvPr>
            <p:ph type="body"/>
          </p:nvPr>
        </p:nvSpPr>
        <p:spPr>
          <a:xfrm>
            <a:off x="114156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92" name="PlaceHolder 3"/>
          <p:cNvSpPr>
            <a:spLocks noGrp="1"/>
          </p:cNvSpPr>
          <p:nvPr>
            <p:ph type="body"/>
          </p:nvPr>
        </p:nvSpPr>
        <p:spPr>
          <a:xfrm>
            <a:off x="621720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93" name="PlaceHolder 4"/>
          <p:cNvSpPr>
            <a:spLocks noGrp="1"/>
          </p:cNvSpPr>
          <p:nvPr>
            <p:ph type="body"/>
          </p:nvPr>
        </p:nvSpPr>
        <p:spPr>
          <a:xfrm>
            <a:off x="114156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94" name="PlaceHolder 5"/>
          <p:cNvSpPr>
            <a:spLocks noGrp="1"/>
          </p:cNvSpPr>
          <p:nvPr>
            <p:ph type="body"/>
          </p:nvPr>
        </p:nvSpPr>
        <p:spPr>
          <a:xfrm>
            <a:off x="621720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5"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296" name="PlaceHolder 2"/>
          <p:cNvSpPr>
            <a:spLocks noGrp="1"/>
          </p:cNvSpPr>
          <p:nvPr>
            <p:ph type="body"/>
          </p:nvPr>
        </p:nvSpPr>
        <p:spPr>
          <a:xfrm>
            <a:off x="1141560" y="224964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97" name="PlaceHolder 3"/>
          <p:cNvSpPr>
            <a:spLocks noGrp="1"/>
          </p:cNvSpPr>
          <p:nvPr>
            <p:ph type="body"/>
          </p:nvPr>
        </p:nvSpPr>
        <p:spPr>
          <a:xfrm>
            <a:off x="4490640" y="224964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98" name="PlaceHolder 4"/>
          <p:cNvSpPr>
            <a:spLocks noGrp="1"/>
          </p:cNvSpPr>
          <p:nvPr>
            <p:ph type="body"/>
          </p:nvPr>
        </p:nvSpPr>
        <p:spPr>
          <a:xfrm>
            <a:off x="7839720" y="224964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99" name="PlaceHolder 5"/>
          <p:cNvSpPr>
            <a:spLocks noGrp="1"/>
          </p:cNvSpPr>
          <p:nvPr>
            <p:ph type="body"/>
          </p:nvPr>
        </p:nvSpPr>
        <p:spPr>
          <a:xfrm>
            <a:off x="1141560" y="409968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300" name="PlaceHolder 6"/>
          <p:cNvSpPr>
            <a:spLocks noGrp="1"/>
          </p:cNvSpPr>
          <p:nvPr>
            <p:ph type="body"/>
          </p:nvPr>
        </p:nvSpPr>
        <p:spPr>
          <a:xfrm>
            <a:off x="4490640" y="409968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301" name="PlaceHolder 7"/>
          <p:cNvSpPr>
            <a:spLocks noGrp="1"/>
          </p:cNvSpPr>
          <p:nvPr>
            <p:ph type="body"/>
          </p:nvPr>
        </p:nvSpPr>
        <p:spPr>
          <a:xfrm>
            <a:off x="7839720" y="409968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51"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352" name="PlaceHolder 2"/>
          <p:cNvSpPr>
            <a:spLocks noGrp="1"/>
          </p:cNvSpPr>
          <p:nvPr>
            <p:ph type="subTitle"/>
          </p:nvPr>
        </p:nvSpPr>
        <p:spPr>
          <a:xfrm>
            <a:off x="1141560" y="2249640"/>
            <a:ext cx="9905760" cy="35413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53"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354" name="PlaceHolder 2"/>
          <p:cNvSpPr>
            <a:spLocks noGrp="1"/>
          </p:cNvSpPr>
          <p:nvPr>
            <p:ph type="body"/>
          </p:nvPr>
        </p:nvSpPr>
        <p:spPr>
          <a:xfrm>
            <a:off x="1141560" y="2249640"/>
            <a:ext cx="9905760" cy="35413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51" name="PlaceHolder 2"/>
          <p:cNvSpPr>
            <a:spLocks noGrp="1"/>
          </p:cNvSpPr>
          <p:nvPr>
            <p:ph type="body"/>
          </p:nvPr>
        </p:nvSpPr>
        <p:spPr>
          <a:xfrm>
            <a:off x="114156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52" name="PlaceHolder 3"/>
          <p:cNvSpPr>
            <a:spLocks noGrp="1"/>
          </p:cNvSpPr>
          <p:nvPr>
            <p:ph type="body"/>
          </p:nvPr>
        </p:nvSpPr>
        <p:spPr>
          <a:xfrm>
            <a:off x="621720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356" name="PlaceHolder 2"/>
          <p:cNvSpPr>
            <a:spLocks noGrp="1"/>
          </p:cNvSpPr>
          <p:nvPr>
            <p:ph type="body"/>
          </p:nvPr>
        </p:nvSpPr>
        <p:spPr>
          <a:xfrm>
            <a:off x="114156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357" name="PlaceHolder 3"/>
          <p:cNvSpPr>
            <a:spLocks noGrp="1"/>
          </p:cNvSpPr>
          <p:nvPr>
            <p:ph type="body"/>
          </p:nvPr>
        </p:nvSpPr>
        <p:spPr>
          <a:xfrm>
            <a:off x="621720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58"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59" name="PlaceHolder 1"/>
          <p:cNvSpPr>
            <a:spLocks noGrp="1"/>
          </p:cNvSpPr>
          <p:nvPr>
            <p:ph type="subTitle"/>
          </p:nvPr>
        </p:nvSpPr>
        <p:spPr>
          <a:xfrm>
            <a:off x="1141560" y="618480"/>
            <a:ext cx="9905760" cy="68533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60"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361" name="PlaceHolder 2"/>
          <p:cNvSpPr>
            <a:spLocks noGrp="1"/>
          </p:cNvSpPr>
          <p:nvPr>
            <p:ph type="body"/>
          </p:nvPr>
        </p:nvSpPr>
        <p:spPr>
          <a:xfrm>
            <a:off x="114156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362" name="PlaceHolder 3"/>
          <p:cNvSpPr>
            <a:spLocks noGrp="1"/>
          </p:cNvSpPr>
          <p:nvPr>
            <p:ph type="body"/>
          </p:nvPr>
        </p:nvSpPr>
        <p:spPr>
          <a:xfrm>
            <a:off x="621720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363" name="PlaceHolder 4"/>
          <p:cNvSpPr>
            <a:spLocks noGrp="1"/>
          </p:cNvSpPr>
          <p:nvPr>
            <p:ph type="body"/>
          </p:nvPr>
        </p:nvSpPr>
        <p:spPr>
          <a:xfrm>
            <a:off x="114156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64"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365" name="PlaceHolder 2"/>
          <p:cNvSpPr>
            <a:spLocks noGrp="1"/>
          </p:cNvSpPr>
          <p:nvPr>
            <p:ph type="body"/>
          </p:nvPr>
        </p:nvSpPr>
        <p:spPr>
          <a:xfrm>
            <a:off x="114156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366" name="PlaceHolder 3"/>
          <p:cNvSpPr>
            <a:spLocks noGrp="1"/>
          </p:cNvSpPr>
          <p:nvPr>
            <p:ph type="body"/>
          </p:nvPr>
        </p:nvSpPr>
        <p:spPr>
          <a:xfrm>
            <a:off x="621720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367" name="PlaceHolder 4"/>
          <p:cNvSpPr>
            <a:spLocks noGrp="1"/>
          </p:cNvSpPr>
          <p:nvPr>
            <p:ph type="body"/>
          </p:nvPr>
        </p:nvSpPr>
        <p:spPr>
          <a:xfrm>
            <a:off x="621720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68"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369" name="PlaceHolder 2"/>
          <p:cNvSpPr>
            <a:spLocks noGrp="1"/>
          </p:cNvSpPr>
          <p:nvPr>
            <p:ph type="body"/>
          </p:nvPr>
        </p:nvSpPr>
        <p:spPr>
          <a:xfrm>
            <a:off x="114156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370" name="PlaceHolder 3"/>
          <p:cNvSpPr>
            <a:spLocks noGrp="1"/>
          </p:cNvSpPr>
          <p:nvPr>
            <p:ph type="body"/>
          </p:nvPr>
        </p:nvSpPr>
        <p:spPr>
          <a:xfrm>
            <a:off x="621720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371" name="PlaceHolder 4"/>
          <p:cNvSpPr>
            <a:spLocks noGrp="1"/>
          </p:cNvSpPr>
          <p:nvPr>
            <p:ph type="body"/>
          </p:nvPr>
        </p:nvSpPr>
        <p:spPr>
          <a:xfrm>
            <a:off x="1141560" y="4099680"/>
            <a:ext cx="990576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72"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373" name="PlaceHolder 2"/>
          <p:cNvSpPr>
            <a:spLocks noGrp="1"/>
          </p:cNvSpPr>
          <p:nvPr>
            <p:ph type="body"/>
          </p:nvPr>
        </p:nvSpPr>
        <p:spPr>
          <a:xfrm>
            <a:off x="1141560" y="2249640"/>
            <a:ext cx="990576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374" name="PlaceHolder 3"/>
          <p:cNvSpPr>
            <a:spLocks noGrp="1"/>
          </p:cNvSpPr>
          <p:nvPr>
            <p:ph type="body"/>
          </p:nvPr>
        </p:nvSpPr>
        <p:spPr>
          <a:xfrm>
            <a:off x="1141560" y="4099680"/>
            <a:ext cx="990576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5"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376" name="PlaceHolder 2"/>
          <p:cNvSpPr>
            <a:spLocks noGrp="1"/>
          </p:cNvSpPr>
          <p:nvPr>
            <p:ph type="body"/>
          </p:nvPr>
        </p:nvSpPr>
        <p:spPr>
          <a:xfrm>
            <a:off x="114156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377" name="PlaceHolder 3"/>
          <p:cNvSpPr>
            <a:spLocks noGrp="1"/>
          </p:cNvSpPr>
          <p:nvPr>
            <p:ph type="body"/>
          </p:nvPr>
        </p:nvSpPr>
        <p:spPr>
          <a:xfrm>
            <a:off x="621720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378" name="PlaceHolder 4"/>
          <p:cNvSpPr>
            <a:spLocks noGrp="1"/>
          </p:cNvSpPr>
          <p:nvPr>
            <p:ph type="body"/>
          </p:nvPr>
        </p:nvSpPr>
        <p:spPr>
          <a:xfrm>
            <a:off x="114156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379" name="PlaceHolder 5"/>
          <p:cNvSpPr>
            <a:spLocks noGrp="1"/>
          </p:cNvSpPr>
          <p:nvPr>
            <p:ph type="body"/>
          </p:nvPr>
        </p:nvSpPr>
        <p:spPr>
          <a:xfrm>
            <a:off x="621720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80"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381" name="PlaceHolder 2"/>
          <p:cNvSpPr>
            <a:spLocks noGrp="1"/>
          </p:cNvSpPr>
          <p:nvPr>
            <p:ph type="body"/>
          </p:nvPr>
        </p:nvSpPr>
        <p:spPr>
          <a:xfrm>
            <a:off x="1141560" y="224964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382" name="PlaceHolder 3"/>
          <p:cNvSpPr>
            <a:spLocks noGrp="1"/>
          </p:cNvSpPr>
          <p:nvPr>
            <p:ph type="body"/>
          </p:nvPr>
        </p:nvSpPr>
        <p:spPr>
          <a:xfrm>
            <a:off x="4490640" y="224964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383" name="PlaceHolder 4"/>
          <p:cNvSpPr>
            <a:spLocks noGrp="1"/>
          </p:cNvSpPr>
          <p:nvPr>
            <p:ph type="body"/>
          </p:nvPr>
        </p:nvSpPr>
        <p:spPr>
          <a:xfrm>
            <a:off x="7839720" y="224964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384" name="PlaceHolder 5"/>
          <p:cNvSpPr>
            <a:spLocks noGrp="1"/>
          </p:cNvSpPr>
          <p:nvPr>
            <p:ph type="body"/>
          </p:nvPr>
        </p:nvSpPr>
        <p:spPr>
          <a:xfrm>
            <a:off x="1141560" y="409968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385" name="PlaceHolder 6"/>
          <p:cNvSpPr>
            <a:spLocks noGrp="1"/>
          </p:cNvSpPr>
          <p:nvPr>
            <p:ph type="body"/>
          </p:nvPr>
        </p:nvSpPr>
        <p:spPr>
          <a:xfrm>
            <a:off x="4490640" y="409968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386" name="PlaceHolder 7"/>
          <p:cNvSpPr>
            <a:spLocks noGrp="1"/>
          </p:cNvSpPr>
          <p:nvPr>
            <p:ph type="body"/>
          </p:nvPr>
        </p:nvSpPr>
        <p:spPr>
          <a:xfrm>
            <a:off x="7839720" y="409968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4"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435" name="PlaceHolder 2"/>
          <p:cNvSpPr>
            <a:spLocks noGrp="1"/>
          </p:cNvSpPr>
          <p:nvPr>
            <p:ph type="subTitle"/>
          </p:nvPr>
        </p:nvSpPr>
        <p:spPr>
          <a:xfrm>
            <a:off x="1141560" y="2249640"/>
            <a:ext cx="9905760" cy="35413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36"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437" name="PlaceHolder 2"/>
          <p:cNvSpPr>
            <a:spLocks noGrp="1"/>
          </p:cNvSpPr>
          <p:nvPr>
            <p:ph type="body"/>
          </p:nvPr>
        </p:nvSpPr>
        <p:spPr>
          <a:xfrm>
            <a:off x="1141560" y="2249640"/>
            <a:ext cx="9905760" cy="35413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38"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439" name="PlaceHolder 2"/>
          <p:cNvSpPr>
            <a:spLocks noGrp="1"/>
          </p:cNvSpPr>
          <p:nvPr>
            <p:ph type="body"/>
          </p:nvPr>
        </p:nvSpPr>
        <p:spPr>
          <a:xfrm>
            <a:off x="114156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440" name="PlaceHolder 3"/>
          <p:cNvSpPr>
            <a:spLocks noGrp="1"/>
          </p:cNvSpPr>
          <p:nvPr>
            <p:ph type="body"/>
          </p:nvPr>
        </p:nvSpPr>
        <p:spPr>
          <a:xfrm>
            <a:off x="621720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41"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42" name="PlaceHolder 1"/>
          <p:cNvSpPr>
            <a:spLocks noGrp="1"/>
          </p:cNvSpPr>
          <p:nvPr>
            <p:ph type="subTitle"/>
          </p:nvPr>
        </p:nvSpPr>
        <p:spPr>
          <a:xfrm>
            <a:off x="1141560" y="618480"/>
            <a:ext cx="9905760" cy="68533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43"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444" name="PlaceHolder 2"/>
          <p:cNvSpPr>
            <a:spLocks noGrp="1"/>
          </p:cNvSpPr>
          <p:nvPr>
            <p:ph type="body"/>
          </p:nvPr>
        </p:nvSpPr>
        <p:spPr>
          <a:xfrm>
            <a:off x="114156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445" name="PlaceHolder 3"/>
          <p:cNvSpPr>
            <a:spLocks noGrp="1"/>
          </p:cNvSpPr>
          <p:nvPr>
            <p:ph type="body"/>
          </p:nvPr>
        </p:nvSpPr>
        <p:spPr>
          <a:xfrm>
            <a:off x="621720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446" name="PlaceHolder 4"/>
          <p:cNvSpPr>
            <a:spLocks noGrp="1"/>
          </p:cNvSpPr>
          <p:nvPr>
            <p:ph type="body"/>
          </p:nvPr>
        </p:nvSpPr>
        <p:spPr>
          <a:xfrm>
            <a:off x="114156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47"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448" name="PlaceHolder 2"/>
          <p:cNvSpPr>
            <a:spLocks noGrp="1"/>
          </p:cNvSpPr>
          <p:nvPr>
            <p:ph type="body"/>
          </p:nvPr>
        </p:nvSpPr>
        <p:spPr>
          <a:xfrm>
            <a:off x="114156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449" name="PlaceHolder 3"/>
          <p:cNvSpPr>
            <a:spLocks noGrp="1"/>
          </p:cNvSpPr>
          <p:nvPr>
            <p:ph type="body"/>
          </p:nvPr>
        </p:nvSpPr>
        <p:spPr>
          <a:xfrm>
            <a:off x="621720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450" name="PlaceHolder 4"/>
          <p:cNvSpPr>
            <a:spLocks noGrp="1"/>
          </p:cNvSpPr>
          <p:nvPr>
            <p:ph type="body"/>
          </p:nvPr>
        </p:nvSpPr>
        <p:spPr>
          <a:xfrm>
            <a:off x="621720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51"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452" name="PlaceHolder 2"/>
          <p:cNvSpPr>
            <a:spLocks noGrp="1"/>
          </p:cNvSpPr>
          <p:nvPr>
            <p:ph type="body"/>
          </p:nvPr>
        </p:nvSpPr>
        <p:spPr>
          <a:xfrm>
            <a:off x="114156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453" name="PlaceHolder 3"/>
          <p:cNvSpPr>
            <a:spLocks noGrp="1"/>
          </p:cNvSpPr>
          <p:nvPr>
            <p:ph type="body"/>
          </p:nvPr>
        </p:nvSpPr>
        <p:spPr>
          <a:xfrm>
            <a:off x="621720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454" name="PlaceHolder 4"/>
          <p:cNvSpPr>
            <a:spLocks noGrp="1"/>
          </p:cNvSpPr>
          <p:nvPr>
            <p:ph type="body"/>
          </p:nvPr>
        </p:nvSpPr>
        <p:spPr>
          <a:xfrm>
            <a:off x="1141560" y="4099680"/>
            <a:ext cx="990576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55"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456" name="PlaceHolder 2"/>
          <p:cNvSpPr>
            <a:spLocks noGrp="1"/>
          </p:cNvSpPr>
          <p:nvPr>
            <p:ph type="body"/>
          </p:nvPr>
        </p:nvSpPr>
        <p:spPr>
          <a:xfrm>
            <a:off x="1141560" y="2249640"/>
            <a:ext cx="990576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457" name="PlaceHolder 3"/>
          <p:cNvSpPr>
            <a:spLocks noGrp="1"/>
          </p:cNvSpPr>
          <p:nvPr>
            <p:ph type="body"/>
          </p:nvPr>
        </p:nvSpPr>
        <p:spPr>
          <a:xfrm>
            <a:off x="1141560" y="4099680"/>
            <a:ext cx="990576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58"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459" name="PlaceHolder 2"/>
          <p:cNvSpPr>
            <a:spLocks noGrp="1"/>
          </p:cNvSpPr>
          <p:nvPr>
            <p:ph type="body"/>
          </p:nvPr>
        </p:nvSpPr>
        <p:spPr>
          <a:xfrm>
            <a:off x="114156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460" name="PlaceHolder 3"/>
          <p:cNvSpPr>
            <a:spLocks noGrp="1"/>
          </p:cNvSpPr>
          <p:nvPr>
            <p:ph type="body"/>
          </p:nvPr>
        </p:nvSpPr>
        <p:spPr>
          <a:xfrm>
            <a:off x="621720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461" name="PlaceHolder 4"/>
          <p:cNvSpPr>
            <a:spLocks noGrp="1"/>
          </p:cNvSpPr>
          <p:nvPr>
            <p:ph type="body"/>
          </p:nvPr>
        </p:nvSpPr>
        <p:spPr>
          <a:xfrm>
            <a:off x="114156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462" name="PlaceHolder 5"/>
          <p:cNvSpPr>
            <a:spLocks noGrp="1"/>
          </p:cNvSpPr>
          <p:nvPr>
            <p:ph type="body"/>
          </p:nvPr>
        </p:nvSpPr>
        <p:spPr>
          <a:xfrm>
            <a:off x="621720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1141560" y="618480"/>
            <a:ext cx="9905760" cy="68533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63"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464" name="PlaceHolder 2"/>
          <p:cNvSpPr>
            <a:spLocks noGrp="1"/>
          </p:cNvSpPr>
          <p:nvPr>
            <p:ph type="body"/>
          </p:nvPr>
        </p:nvSpPr>
        <p:spPr>
          <a:xfrm>
            <a:off x="1141560" y="224964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465" name="PlaceHolder 3"/>
          <p:cNvSpPr>
            <a:spLocks noGrp="1"/>
          </p:cNvSpPr>
          <p:nvPr>
            <p:ph type="body"/>
          </p:nvPr>
        </p:nvSpPr>
        <p:spPr>
          <a:xfrm>
            <a:off x="4490640" y="224964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466" name="PlaceHolder 4"/>
          <p:cNvSpPr>
            <a:spLocks noGrp="1"/>
          </p:cNvSpPr>
          <p:nvPr>
            <p:ph type="body"/>
          </p:nvPr>
        </p:nvSpPr>
        <p:spPr>
          <a:xfrm>
            <a:off x="7839720" y="224964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467" name="PlaceHolder 5"/>
          <p:cNvSpPr>
            <a:spLocks noGrp="1"/>
          </p:cNvSpPr>
          <p:nvPr>
            <p:ph type="body"/>
          </p:nvPr>
        </p:nvSpPr>
        <p:spPr>
          <a:xfrm>
            <a:off x="1141560" y="409968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468" name="PlaceHolder 6"/>
          <p:cNvSpPr>
            <a:spLocks noGrp="1"/>
          </p:cNvSpPr>
          <p:nvPr>
            <p:ph type="body"/>
          </p:nvPr>
        </p:nvSpPr>
        <p:spPr>
          <a:xfrm>
            <a:off x="4490640" y="409968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469" name="PlaceHolder 7"/>
          <p:cNvSpPr>
            <a:spLocks noGrp="1"/>
          </p:cNvSpPr>
          <p:nvPr>
            <p:ph type="body"/>
          </p:nvPr>
        </p:nvSpPr>
        <p:spPr>
          <a:xfrm>
            <a:off x="7839720" y="409968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16"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517" name="PlaceHolder 2"/>
          <p:cNvSpPr>
            <a:spLocks noGrp="1"/>
          </p:cNvSpPr>
          <p:nvPr>
            <p:ph type="subTitle"/>
          </p:nvPr>
        </p:nvSpPr>
        <p:spPr>
          <a:xfrm>
            <a:off x="1141560" y="2249640"/>
            <a:ext cx="9905760" cy="35413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8"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519" name="PlaceHolder 2"/>
          <p:cNvSpPr>
            <a:spLocks noGrp="1"/>
          </p:cNvSpPr>
          <p:nvPr>
            <p:ph type="body"/>
          </p:nvPr>
        </p:nvSpPr>
        <p:spPr>
          <a:xfrm>
            <a:off x="1141560" y="2249640"/>
            <a:ext cx="9905760" cy="35413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0"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521" name="PlaceHolder 2"/>
          <p:cNvSpPr>
            <a:spLocks noGrp="1"/>
          </p:cNvSpPr>
          <p:nvPr>
            <p:ph type="body"/>
          </p:nvPr>
        </p:nvSpPr>
        <p:spPr>
          <a:xfrm>
            <a:off x="114156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522" name="PlaceHolder 3"/>
          <p:cNvSpPr>
            <a:spLocks noGrp="1"/>
          </p:cNvSpPr>
          <p:nvPr>
            <p:ph type="body"/>
          </p:nvPr>
        </p:nvSpPr>
        <p:spPr>
          <a:xfrm>
            <a:off x="621720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3"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4" name="PlaceHolder 1"/>
          <p:cNvSpPr>
            <a:spLocks noGrp="1"/>
          </p:cNvSpPr>
          <p:nvPr>
            <p:ph type="subTitle"/>
          </p:nvPr>
        </p:nvSpPr>
        <p:spPr>
          <a:xfrm>
            <a:off x="1141560" y="618480"/>
            <a:ext cx="9905760" cy="68533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25"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526" name="PlaceHolder 2"/>
          <p:cNvSpPr>
            <a:spLocks noGrp="1"/>
          </p:cNvSpPr>
          <p:nvPr>
            <p:ph type="body"/>
          </p:nvPr>
        </p:nvSpPr>
        <p:spPr>
          <a:xfrm>
            <a:off x="114156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527" name="PlaceHolder 3"/>
          <p:cNvSpPr>
            <a:spLocks noGrp="1"/>
          </p:cNvSpPr>
          <p:nvPr>
            <p:ph type="body"/>
          </p:nvPr>
        </p:nvSpPr>
        <p:spPr>
          <a:xfrm>
            <a:off x="621720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528" name="PlaceHolder 4"/>
          <p:cNvSpPr>
            <a:spLocks noGrp="1"/>
          </p:cNvSpPr>
          <p:nvPr>
            <p:ph type="body"/>
          </p:nvPr>
        </p:nvSpPr>
        <p:spPr>
          <a:xfrm>
            <a:off x="114156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29"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530" name="PlaceHolder 2"/>
          <p:cNvSpPr>
            <a:spLocks noGrp="1"/>
          </p:cNvSpPr>
          <p:nvPr>
            <p:ph type="body"/>
          </p:nvPr>
        </p:nvSpPr>
        <p:spPr>
          <a:xfrm>
            <a:off x="114156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531" name="PlaceHolder 3"/>
          <p:cNvSpPr>
            <a:spLocks noGrp="1"/>
          </p:cNvSpPr>
          <p:nvPr>
            <p:ph type="body"/>
          </p:nvPr>
        </p:nvSpPr>
        <p:spPr>
          <a:xfrm>
            <a:off x="621720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532" name="PlaceHolder 4"/>
          <p:cNvSpPr>
            <a:spLocks noGrp="1"/>
          </p:cNvSpPr>
          <p:nvPr>
            <p:ph type="body"/>
          </p:nvPr>
        </p:nvSpPr>
        <p:spPr>
          <a:xfrm>
            <a:off x="621720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33"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534" name="PlaceHolder 2"/>
          <p:cNvSpPr>
            <a:spLocks noGrp="1"/>
          </p:cNvSpPr>
          <p:nvPr>
            <p:ph type="body"/>
          </p:nvPr>
        </p:nvSpPr>
        <p:spPr>
          <a:xfrm>
            <a:off x="114156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535" name="PlaceHolder 3"/>
          <p:cNvSpPr>
            <a:spLocks noGrp="1"/>
          </p:cNvSpPr>
          <p:nvPr>
            <p:ph type="body"/>
          </p:nvPr>
        </p:nvSpPr>
        <p:spPr>
          <a:xfrm>
            <a:off x="621720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536" name="PlaceHolder 4"/>
          <p:cNvSpPr>
            <a:spLocks noGrp="1"/>
          </p:cNvSpPr>
          <p:nvPr>
            <p:ph type="body"/>
          </p:nvPr>
        </p:nvSpPr>
        <p:spPr>
          <a:xfrm>
            <a:off x="1141560" y="4099680"/>
            <a:ext cx="990576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56" name="PlaceHolder 2"/>
          <p:cNvSpPr>
            <a:spLocks noGrp="1"/>
          </p:cNvSpPr>
          <p:nvPr>
            <p:ph type="body"/>
          </p:nvPr>
        </p:nvSpPr>
        <p:spPr>
          <a:xfrm>
            <a:off x="114156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57" name="PlaceHolder 3"/>
          <p:cNvSpPr>
            <a:spLocks noGrp="1"/>
          </p:cNvSpPr>
          <p:nvPr>
            <p:ph type="body"/>
          </p:nvPr>
        </p:nvSpPr>
        <p:spPr>
          <a:xfrm>
            <a:off x="621720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58" name="PlaceHolder 4"/>
          <p:cNvSpPr>
            <a:spLocks noGrp="1"/>
          </p:cNvSpPr>
          <p:nvPr>
            <p:ph type="body"/>
          </p:nvPr>
        </p:nvSpPr>
        <p:spPr>
          <a:xfrm>
            <a:off x="114156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37"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538" name="PlaceHolder 2"/>
          <p:cNvSpPr>
            <a:spLocks noGrp="1"/>
          </p:cNvSpPr>
          <p:nvPr>
            <p:ph type="body"/>
          </p:nvPr>
        </p:nvSpPr>
        <p:spPr>
          <a:xfrm>
            <a:off x="1141560" y="2249640"/>
            <a:ext cx="990576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539" name="PlaceHolder 3"/>
          <p:cNvSpPr>
            <a:spLocks noGrp="1"/>
          </p:cNvSpPr>
          <p:nvPr>
            <p:ph type="body"/>
          </p:nvPr>
        </p:nvSpPr>
        <p:spPr>
          <a:xfrm>
            <a:off x="1141560" y="4099680"/>
            <a:ext cx="990576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40"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541" name="PlaceHolder 2"/>
          <p:cNvSpPr>
            <a:spLocks noGrp="1"/>
          </p:cNvSpPr>
          <p:nvPr>
            <p:ph type="body"/>
          </p:nvPr>
        </p:nvSpPr>
        <p:spPr>
          <a:xfrm>
            <a:off x="114156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542" name="PlaceHolder 3"/>
          <p:cNvSpPr>
            <a:spLocks noGrp="1"/>
          </p:cNvSpPr>
          <p:nvPr>
            <p:ph type="body"/>
          </p:nvPr>
        </p:nvSpPr>
        <p:spPr>
          <a:xfrm>
            <a:off x="621720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543" name="PlaceHolder 4"/>
          <p:cNvSpPr>
            <a:spLocks noGrp="1"/>
          </p:cNvSpPr>
          <p:nvPr>
            <p:ph type="body"/>
          </p:nvPr>
        </p:nvSpPr>
        <p:spPr>
          <a:xfrm>
            <a:off x="114156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544" name="PlaceHolder 5"/>
          <p:cNvSpPr>
            <a:spLocks noGrp="1"/>
          </p:cNvSpPr>
          <p:nvPr>
            <p:ph type="body"/>
          </p:nvPr>
        </p:nvSpPr>
        <p:spPr>
          <a:xfrm>
            <a:off x="621720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45"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546" name="PlaceHolder 2"/>
          <p:cNvSpPr>
            <a:spLocks noGrp="1"/>
          </p:cNvSpPr>
          <p:nvPr>
            <p:ph type="body"/>
          </p:nvPr>
        </p:nvSpPr>
        <p:spPr>
          <a:xfrm>
            <a:off x="1141560" y="224964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547" name="PlaceHolder 3"/>
          <p:cNvSpPr>
            <a:spLocks noGrp="1"/>
          </p:cNvSpPr>
          <p:nvPr>
            <p:ph type="body"/>
          </p:nvPr>
        </p:nvSpPr>
        <p:spPr>
          <a:xfrm>
            <a:off x="4490640" y="224964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548" name="PlaceHolder 4"/>
          <p:cNvSpPr>
            <a:spLocks noGrp="1"/>
          </p:cNvSpPr>
          <p:nvPr>
            <p:ph type="body"/>
          </p:nvPr>
        </p:nvSpPr>
        <p:spPr>
          <a:xfrm>
            <a:off x="7839720" y="224964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549" name="PlaceHolder 5"/>
          <p:cNvSpPr>
            <a:spLocks noGrp="1"/>
          </p:cNvSpPr>
          <p:nvPr>
            <p:ph type="body"/>
          </p:nvPr>
        </p:nvSpPr>
        <p:spPr>
          <a:xfrm>
            <a:off x="1141560" y="409968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550" name="PlaceHolder 6"/>
          <p:cNvSpPr>
            <a:spLocks noGrp="1"/>
          </p:cNvSpPr>
          <p:nvPr>
            <p:ph type="body"/>
          </p:nvPr>
        </p:nvSpPr>
        <p:spPr>
          <a:xfrm>
            <a:off x="4490640" y="409968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551" name="PlaceHolder 7"/>
          <p:cNvSpPr>
            <a:spLocks noGrp="1"/>
          </p:cNvSpPr>
          <p:nvPr>
            <p:ph type="body"/>
          </p:nvPr>
        </p:nvSpPr>
        <p:spPr>
          <a:xfrm>
            <a:off x="7839720" y="409968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60" name="PlaceHolder 2"/>
          <p:cNvSpPr>
            <a:spLocks noGrp="1"/>
          </p:cNvSpPr>
          <p:nvPr>
            <p:ph type="body"/>
          </p:nvPr>
        </p:nvSpPr>
        <p:spPr>
          <a:xfrm>
            <a:off x="114156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61" name="PlaceHolder 3"/>
          <p:cNvSpPr>
            <a:spLocks noGrp="1"/>
          </p:cNvSpPr>
          <p:nvPr>
            <p:ph type="body"/>
          </p:nvPr>
        </p:nvSpPr>
        <p:spPr>
          <a:xfrm>
            <a:off x="621720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62" name="PlaceHolder 4"/>
          <p:cNvSpPr>
            <a:spLocks noGrp="1"/>
          </p:cNvSpPr>
          <p:nvPr>
            <p:ph type="body"/>
          </p:nvPr>
        </p:nvSpPr>
        <p:spPr>
          <a:xfrm>
            <a:off x="621720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1141560" y="618480"/>
            <a:ext cx="9905760" cy="1478160"/>
          </a:xfrm>
          <a:prstGeom prst="rect">
            <a:avLst/>
          </a:prstGeom>
        </p:spPr>
        <p:txBody>
          <a:bodyPr lIns="0" rIns="0" tIns="0" bIns="0" anchor="ctr">
            <a:noAutofit/>
          </a:bodyPr>
          <a:p>
            <a:endParaRPr b="0" lang="en-US" sz="1800" spc="-1" strike="noStrike">
              <a:solidFill>
                <a:srgbClr val="ffffff"/>
              </a:solidFill>
              <a:latin typeface="Tw Cen MT"/>
            </a:endParaRPr>
          </a:p>
        </p:txBody>
      </p:sp>
      <p:sp>
        <p:nvSpPr>
          <p:cNvPr id="64" name="PlaceHolder 2"/>
          <p:cNvSpPr>
            <a:spLocks noGrp="1"/>
          </p:cNvSpPr>
          <p:nvPr>
            <p:ph type="body"/>
          </p:nvPr>
        </p:nvSpPr>
        <p:spPr>
          <a:xfrm>
            <a:off x="114156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65" name="PlaceHolder 3"/>
          <p:cNvSpPr>
            <a:spLocks noGrp="1"/>
          </p:cNvSpPr>
          <p:nvPr>
            <p:ph type="body"/>
          </p:nvPr>
        </p:nvSpPr>
        <p:spPr>
          <a:xfrm>
            <a:off x="621720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66" name="PlaceHolder 4"/>
          <p:cNvSpPr>
            <a:spLocks noGrp="1"/>
          </p:cNvSpPr>
          <p:nvPr>
            <p:ph type="body"/>
          </p:nvPr>
        </p:nvSpPr>
        <p:spPr>
          <a:xfrm>
            <a:off x="1141560" y="4099680"/>
            <a:ext cx="990576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9" Type="http://schemas.openxmlformats.org/officeDocument/2006/relationships/slideLayout" Target="../slideLayouts/slideLayout17.xml"/><Relationship Id="rId10" Type="http://schemas.openxmlformats.org/officeDocument/2006/relationships/slideLayout" Target="../slideLayouts/slideLayout18.xml"/><Relationship Id="rId11" Type="http://schemas.openxmlformats.org/officeDocument/2006/relationships/slideLayout" Target="../slideLayouts/slideLayout19.xml"/><Relationship Id="rId12" Type="http://schemas.openxmlformats.org/officeDocument/2006/relationships/slideLayout" Target="../slideLayouts/slideLayout20.xml"/><Relationship Id="rId13" Type="http://schemas.openxmlformats.org/officeDocument/2006/relationships/slideLayout" Target="../slideLayouts/slideLayout21.xml"/><Relationship Id="rId14" Type="http://schemas.openxmlformats.org/officeDocument/2006/relationships/slideLayout" Target="../slideLayouts/slideLayout22.xml"/><Relationship Id="rId15" Type="http://schemas.openxmlformats.org/officeDocument/2006/relationships/slideLayout" Target="../slideLayouts/slideLayout23.xml"/><Relationship Id="rId16"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0" name="Picture 2" descr="\\DROBO-FS\QuickDrops\JB\PPTX NG\Droplets\LightingOverlay.png"/>
          <p:cNvPicPr/>
          <p:nvPr/>
        </p:nvPicPr>
        <p:blipFill>
          <a:blip r:embed="rId3">
            <a:alphaModFix amt="30000"/>
          </a:blip>
          <a:stretch/>
        </p:blipFill>
        <p:spPr>
          <a:xfrm>
            <a:off x="0" y="0"/>
            <a:ext cx="12191760" cy="6857640"/>
          </a:xfrm>
          <a:prstGeom prst="rect">
            <a:avLst/>
          </a:prstGeom>
          <a:ln>
            <a:noFill/>
          </a:ln>
        </p:spPr>
      </p:pic>
      <p:grpSp>
        <p:nvGrpSpPr>
          <p:cNvPr id="1" name="Group 1"/>
          <p:cNvGrpSpPr/>
          <p:nvPr/>
        </p:nvGrpSpPr>
        <p:grpSpPr>
          <a:xfrm>
            <a:off x="-14400" y="0"/>
            <a:ext cx="12053520" cy="6857640"/>
            <a:chOff x="-14400" y="0"/>
            <a:chExt cx="12053520" cy="6857640"/>
          </a:xfrm>
        </p:grpSpPr>
        <p:grpSp>
          <p:nvGrpSpPr>
            <p:cNvPr id="2" name="Group 2"/>
            <p:cNvGrpSpPr/>
            <p:nvPr/>
          </p:nvGrpSpPr>
          <p:grpSpPr>
            <a:xfrm>
              <a:off x="-14400" y="0"/>
              <a:ext cx="1220760" cy="6857640"/>
              <a:chOff x="-14400" y="0"/>
              <a:chExt cx="1220760" cy="6857640"/>
            </a:xfrm>
          </p:grpSpPr>
          <p:sp>
            <p:nvSpPr>
              <p:cNvPr id="3" name="CustomShape 3"/>
              <p:cNvSpPr/>
              <p:nvPr/>
            </p:nvSpPr>
            <p:spPr>
              <a:xfrm>
                <a:off x="114480" y="4680"/>
                <a:ext cx="23400" cy="2180880"/>
              </a:xfrm>
              <a:prstGeom prst="rect">
                <a:avLst/>
              </a:prstGeom>
              <a:gradFill rotWithShape="0">
                <a:gsLst>
                  <a:gs pos="0">
                    <a:srgbClr val="82ffff"/>
                  </a:gs>
                  <a:gs pos="100000">
                    <a:srgbClr val="3d97de"/>
                  </a:gs>
                </a:gsLst>
                <a:lin ang="5400000"/>
              </a:gradFill>
              <a:ln>
                <a:noFill/>
              </a:ln>
            </p:spPr>
            <p:style>
              <a:lnRef idx="0"/>
              <a:fillRef idx="0"/>
              <a:effectRef idx="0"/>
              <a:fontRef idx="minor"/>
            </p:style>
          </p:sp>
          <p:sp>
            <p:nvSpPr>
              <p:cNvPr id="4" name="CustomShape 4"/>
              <p:cNvSpPr/>
              <p:nvPr/>
            </p:nvSpPr>
            <p:spPr>
              <a:xfrm>
                <a:off x="33480" y="217656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5" name="CustomShape 5"/>
              <p:cNvSpPr/>
              <p:nvPr/>
            </p:nvSpPr>
            <p:spPr>
              <a:xfrm>
                <a:off x="28440" y="4021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6" name="CustomShape 6"/>
              <p:cNvSpPr/>
              <p:nvPr/>
            </p:nvSpPr>
            <p:spPr>
              <a:xfrm>
                <a:off x="200160" y="4680"/>
                <a:ext cx="369360" cy="1810800"/>
              </a:xfrm>
              <a:custGeom>
                <a:avLst/>
                <a:gdLst/>
                <a:ahLst/>
                <a:rect l="l" t="t" r="r" b="b"/>
                <a:pathLst>
                  <a:path w="233" h="1141">
                    <a:moveTo>
                      <a:pt x="218" y="1141"/>
                    </a:moveTo>
                    <a:lnTo>
                      <a:pt x="0" y="626"/>
                    </a:lnTo>
                    <a:lnTo>
                      <a:pt x="0" y="0"/>
                    </a:lnTo>
                    <a:lnTo>
                      <a:pt x="15" y="0"/>
                    </a:lnTo>
                    <a:lnTo>
                      <a:pt x="15" y="623"/>
                    </a:lnTo>
                    <a:lnTo>
                      <a:pt x="233" y="1135"/>
                    </a:lnTo>
                    <a:lnTo>
                      <a:pt x="218" y="1141"/>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7" name="CustomShape 7"/>
              <p:cNvSpPr/>
              <p:nvPr/>
            </p:nvSpPr>
            <p:spPr>
              <a:xfrm>
                <a:off x="503280" y="1801800"/>
                <a:ext cx="190080" cy="188640"/>
              </a:xfrm>
              <a:custGeom>
                <a:avLst/>
                <a:gdLst/>
                <a:ahLst/>
                <a:rect l="l" t="t"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8" name="CustomShape 8"/>
              <p:cNvSpPr/>
              <p:nvPr/>
            </p:nvSpPr>
            <p:spPr>
              <a:xfrm>
                <a:off x="285840" y="4680"/>
                <a:ext cx="369360" cy="1429920"/>
              </a:xfrm>
              <a:custGeom>
                <a:avLst/>
                <a:gdLst/>
                <a:ahLst/>
                <a:rect l="l" t="t" r="r" b="b"/>
                <a:pathLst>
                  <a:path w="233" h="901">
                    <a:moveTo>
                      <a:pt x="221" y="901"/>
                    </a:moveTo>
                    <a:lnTo>
                      <a:pt x="0" y="383"/>
                    </a:lnTo>
                    <a:lnTo>
                      <a:pt x="0" y="0"/>
                    </a:lnTo>
                    <a:lnTo>
                      <a:pt x="18" y="0"/>
                    </a:lnTo>
                    <a:lnTo>
                      <a:pt x="18" y="380"/>
                    </a:lnTo>
                    <a:lnTo>
                      <a:pt x="233" y="895"/>
                    </a:lnTo>
                    <a:lnTo>
                      <a:pt x="221" y="901"/>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9" name="CustomShape 9"/>
              <p:cNvSpPr/>
              <p:nvPr/>
            </p:nvSpPr>
            <p:spPr>
              <a:xfrm>
                <a:off x="546120" y="0"/>
                <a:ext cx="151920" cy="91260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0" name="CustomShape 10"/>
              <p:cNvSpPr/>
              <p:nvPr/>
            </p:nvSpPr>
            <p:spPr>
              <a:xfrm>
                <a:off x="588960" y="1420920"/>
                <a:ext cx="190080" cy="190080"/>
              </a:xfrm>
              <a:custGeom>
                <a:avLst/>
                <a:gdLst/>
                <a:ahLst/>
                <a:rect l="l" t="t"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1" name="CustomShape 11"/>
              <p:cNvSpPr/>
              <p:nvPr/>
            </p:nvSpPr>
            <p:spPr>
              <a:xfrm>
                <a:off x="588960" y="9032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2" name="CustomShape 12"/>
              <p:cNvSpPr/>
              <p:nvPr/>
            </p:nvSpPr>
            <p:spPr>
              <a:xfrm>
                <a:off x="641520" y="0"/>
                <a:ext cx="421920" cy="526680"/>
              </a:xfrm>
              <a:custGeom>
                <a:avLst/>
                <a:gdLst/>
                <a:ahLst/>
                <a:rect l="l" t="t" r="r" b="b"/>
                <a:pathLst>
                  <a:path w="266" h="332">
                    <a:moveTo>
                      <a:pt x="257" y="332"/>
                    </a:moveTo>
                    <a:lnTo>
                      <a:pt x="48" y="123"/>
                    </a:lnTo>
                    <a:lnTo>
                      <a:pt x="0" y="6"/>
                    </a:lnTo>
                    <a:lnTo>
                      <a:pt x="15" y="0"/>
                    </a:lnTo>
                    <a:lnTo>
                      <a:pt x="63" y="114"/>
                    </a:lnTo>
                    <a:lnTo>
                      <a:pt x="266" y="320"/>
                    </a:lnTo>
                    <a:lnTo>
                      <a:pt x="257" y="332"/>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3" name="CustomShape 13"/>
              <p:cNvSpPr/>
              <p:nvPr/>
            </p:nvSpPr>
            <p:spPr>
              <a:xfrm>
                <a:off x="1020600" y="488880"/>
                <a:ext cx="161640" cy="14724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4" name="Freeform 14"/>
              <p:cNvSpPr/>
              <p:nvPr/>
            </p:nvSpPr>
            <p:spPr>
              <a:xfrm>
                <a:off x="-4680" y="9360"/>
                <a:ext cx="360" cy="360"/>
              </a:xfrm>
              <a:custGeom>
                <a:avLst/>
                <a:gdLst/>
                <a:ahLst/>
                <a:rect l="0" t="0" r="r" b="b"/>
                <a:pathLst>
                  <a:path w="1" h="1">
                    <a:moveTo>
                      <a:pt x="0" y="0"/>
                    </a:moveTo>
                    <a:lnTo>
                      <a:pt x="0" y="0"/>
                    </a:lnTo>
                    <a:close/>
                  </a:path>
                </a:pathLst>
              </a:custGeom>
              <a:gradFill rotWithShape="0">
                <a:gsLst>
                  <a:gs pos="0">
                    <a:srgbClr val="82ffff"/>
                  </a:gs>
                  <a:gs pos="100000">
                    <a:srgbClr val="3d97de"/>
                  </a:gs>
                </a:gsLst>
                <a:lin ang="5400000"/>
              </a:gradFill>
              <a:ln>
                <a:solidFill>
                  <a:srgbClr val="ffffff"/>
                </a:solidFill>
              </a:ln>
            </p:spPr>
          </p:sp>
          <p:sp>
            <p:nvSpPr>
              <p:cNvPr id="15" name="CustomShape 15"/>
              <p:cNvSpPr/>
              <p:nvPr/>
            </p:nvSpPr>
            <p:spPr>
              <a:xfrm>
                <a:off x="9360" y="1801800"/>
                <a:ext cx="123480" cy="126720"/>
              </a:xfrm>
              <a:custGeom>
                <a:avLst/>
                <a:gdLst/>
                <a:ahLst/>
                <a:rect l="l" t="t" r="r" b="b"/>
                <a:pathLst>
                  <a:path w="78" h="80">
                    <a:moveTo>
                      <a:pt x="6" y="80"/>
                    </a:moveTo>
                    <a:lnTo>
                      <a:pt x="0" y="71"/>
                    </a:lnTo>
                    <a:lnTo>
                      <a:pt x="69" y="0"/>
                    </a:lnTo>
                    <a:lnTo>
                      <a:pt x="78" y="9"/>
                    </a:lnTo>
                    <a:lnTo>
                      <a:pt x="6" y="80"/>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6" name="CustomShape 16"/>
              <p:cNvSpPr/>
              <p:nvPr/>
            </p:nvSpPr>
            <p:spPr>
              <a:xfrm>
                <a:off x="-9360" y="3549600"/>
                <a:ext cx="147240" cy="480600"/>
              </a:xfrm>
              <a:custGeom>
                <a:avLst/>
                <a:gdLst/>
                <a:ahLst/>
                <a:rect l="l" t="t" r="r" b="b"/>
                <a:pathLst>
                  <a:path w="93" h="303">
                    <a:moveTo>
                      <a:pt x="93" y="303"/>
                    </a:moveTo>
                    <a:lnTo>
                      <a:pt x="78" y="303"/>
                    </a:lnTo>
                    <a:lnTo>
                      <a:pt x="78" y="78"/>
                    </a:lnTo>
                    <a:lnTo>
                      <a:pt x="0" y="12"/>
                    </a:lnTo>
                    <a:lnTo>
                      <a:pt x="12" y="0"/>
                    </a:lnTo>
                    <a:lnTo>
                      <a:pt x="93" y="69"/>
                    </a:lnTo>
                    <a:lnTo>
                      <a:pt x="93" y="303"/>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7" name="CustomShape 17"/>
              <p:cNvSpPr/>
              <p:nvPr/>
            </p:nvSpPr>
            <p:spPr>
              <a:xfrm>
                <a:off x="128520" y="1382760"/>
                <a:ext cx="142560" cy="47592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8" name="CustomShape 18"/>
              <p:cNvSpPr/>
              <p:nvPr/>
            </p:nvSpPr>
            <p:spPr>
              <a:xfrm>
                <a:off x="204840" y="1849320"/>
                <a:ext cx="114120" cy="107640"/>
              </a:xfrm>
              <a:custGeom>
                <a:avLst/>
                <a:gdLst/>
                <a:ahLst/>
                <a:rect l="l" t="t"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9" name="CustomShape 19"/>
              <p:cNvSpPr/>
              <p:nvPr/>
            </p:nvSpPr>
            <p:spPr>
              <a:xfrm>
                <a:off x="133200" y="4662360"/>
                <a:ext cx="23400" cy="2180880"/>
              </a:xfrm>
              <a:prstGeom prst="rect">
                <a:avLst/>
              </a:prstGeom>
              <a:gradFill rotWithShape="0">
                <a:gsLst>
                  <a:gs pos="0">
                    <a:srgbClr val="82ffff"/>
                  </a:gs>
                  <a:gs pos="100000">
                    <a:srgbClr val="3d97de"/>
                  </a:gs>
                </a:gsLst>
                <a:lin ang="5400000"/>
              </a:gradFill>
              <a:ln>
                <a:noFill/>
              </a:ln>
            </p:spPr>
            <p:style>
              <a:lnRef idx="0"/>
              <a:fillRef idx="0"/>
              <a:effectRef idx="0"/>
              <a:fontRef idx="minor"/>
            </p:style>
          </p:sp>
          <p:sp>
            <p:nvSpPr>
              <p:cNvPr id="20" name="CustomShape 20"/>
              <p:cNvSpPr/>
              <p:nvPr/>
            </p:nvSpPr>
            <p:spPr>
              <a:xfrm>
                <a:off x="223920" y="5041800"/>
                <a:ext cx="369360" cy="1801440"/>
              </a:xfrm>
              <a:custGeom>
                <a:avLst/>
                <a:gdLst/>
                <a:ahLst/>
                <a:rect l="l" t="t" r="r" b="b"/>
                <a:pathLst>
                  <a:path w="233" h="1135">
                    <a:moveTo>
                      <a:pt x="15" y="1135"/>
                    </a:moveTo>
                    <a:lnTo>
                      <a:pt x="0" y="1135"/>
                    </a:lnTo>
                    <a:lnTo>
                      <a:pt x="0" y="515"/>
                    </a:lnTo>
                    <a:lnTo>
                      <a:pt x="0" y="512"/>
                    </a:lnTo>
                    <a:lnTo>
                      <a:pt x="218" y="0"/>
                    </a:lnTo>
                    <a:lnTo>
                      <a:pt x="233" y="6"/>
                    </a:lnTo>
                    <a:lnTo>
                      <a:pt x="15" y="518"/>
                    </a:lnTo>
                    <a:lnTo>
                      <a:pt x="15" y="1135"/>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1" name="CustomShape 21"/>
              <p:cNvSpPr/>
              <p:nvPr/>
            </p:nvSpPr>
            <p:spPr>
              <a:xfrm>
                <a:off x="52560" y="4481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2" name="CustomShape 22"/>
              <p:cNvSpPr/>
              <p:nvPr/>
            </p:nvSpPr>
            <p:spPr>
              <a:xfrm>
                <a:off x="-14400" y="5627520"/>
                <a:ext cx="85320" cy="1215720"/>
              </a:xfrm>
              <a:custGeom>
                <a:avLst/>
                <a:gdLst/>
                <a:ahLst/>
                <a:rect l="l" t="t" r="r" b="b"/>
                <a:pathLst>
                  <a:path w="54" h="766">
                    <a:moveTo>
                      <a:pt x="54" y="766"/>
                    </a:moveTo>
                    <a:lnTo>
                      <a:pt x="36" y="766"/>
                    </a:lnTo>
                    <a:lnTo>
                      <a:pt x="36" y="149"/>
                    </a:lnTo>
                    <a:lnTo>
                      <a:pt x="0" y="3"/>
                    </a:lnTo>
                    <a:lnTo>
                      <a:pt x="18" y="0"/>
                    </a:lnTo>
                    <a:lnTo>
                      <a:pt x="54" y="146"/>
                    </a:lnTo>
                    <a:lnTo>
                      <a:pt x="54" y="766"/>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3" name="CustomShape 23"/>
              <p:cNvSpPr/>
              <p:nvPr/>
            </p:nvSpPr>
            <p:spPr>
              <a:xfrm>
                <a:off x="527040" y="4867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4" name="CustomShape 24"/>
              <p:cNvSpPr/>
              <p:nvPr/>
            </p:nvSpPr>
            <p:spPr>
              <a:xfrm>
                <a:off x="309600" y="5423040"/>
                <a:ext cx="374400" cy="1425240"/>
              </a:xfrm>
              <a:custGeom>
                <a:avLst/>
                <a:gdLst/>
                <a:ahLst/>
                <a:rect l="l" t="t" r="r" b="b"/>
                <a:pathLst>
                  <a:path w="236" h="898">
                    <a:moveTo>
                      <a:pt x="18" y="898"/>
                    </a:moveTo>
                    <a:lnTo>
                      <a:pt x="0" y="898"/>
                    </a:lnTo>
                    <a:lnTo>
                      <a:pt x="0" y="515"/>
                    </a:lnTo>
                    <a:lnTo>
                      <a:pt x="3" y="512"/>
                    </a:lnTo>
                    <a:lnTo>
                      <a:pt x="221" y="0"/>
                    </a:lnTo>
                    <a:lnTo>
                      <a:pt x="236" y="6"/>
                    </a:lnTo>
                    <a:lnTo>
                      <a:pt x="18" y="518"/>
                    </a:lnTo>
                    <a:lnTo>
                      <a:pt x="18" y="898"/>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5" name="CustomShape 25"/>
              <p:cNvSpPr/>
              <p:nvPr/>
            </p:nvSpPr>
            <p:spPr>
              <a:xfrm>
                <a:off x="569880" y="5945040"/>
                <a:ext cx="151920" cy="91260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6" name="CustomShape 26"/>
              <p:cNvSpPr/>
              <p:nvPr/>
            </p:nvSpPr>
            <p:spPr>
              <a:xfrm>
                <a:off x="612720" y="5246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7" name="CustomShape 27"/>
              <p:cNvSpPr/>
              <p:nvPr/>
            </p:nvSpPr>
            <p:spPr>
              <a:xfrm>
                <a:off x="612720" y="576432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8" name="CustomShape 28"/>
              <p:cNvSpPr/>
              <p:nvPr/>
            </p:nvSpPr>
            <p:spPr>
              <a:xfrm>
                <a:off x="669960" y="6330960"/>
                <a:ext cx="417240" cy="517320"/>
              </a:xfrm>
              <a:custGeom>
                <a:avLst/>
                <a:gdLst/>
                <a:ahLst/>
                <a:rect l="l" t="t" r="r" b="b"/>
                <a:pathLst>
                  <a:path w="263" h="326">
                    <a:moveTo>
                      <a:pt x="15" y="326"/>
                    </a:moveTo>
                    <a:lnTo>
                      <a:pt x="0" y="320"/>
                    </a:lnTo>
                    <a:lnTo>
                      <a:pt x="45" y="206"/>
                    </a:lnTo>
                    <a:lnTo>
                      <a:pt x="48" y="206"/>
                    </a:lnTo>
                    <a:lnTo>
                      <a:pt x="254" y="0"/>
                    </a:lnTo>
                    <a:lnTo>
                      <a:pt x="263" y="12"/>
                    </a:lnTo>
                    <a:lnTo>
                      <a:pt x="60" y="215"/>
                    </a:lnTo>
                    <a:lnTo>
                      <a:pt x="15" y="326"/>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9" name="CustomShape 29"/>
              <p:cNvSpPr/>
              <p:nvPr/>
            </p:nvSpPr>
            <p:spPr>
              <a:xfrm>
                <a:off x="1049400" y="6221520"/>
                <a:ext cx="156960" cy="14724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grpSp>
        <p:grpSp>
          <p:nvGrpSpPr>
            <p:cNvPr id="30" name="Group 30"/>
            <p:cNvGrpSpPr/>
            <p:nvPr/>
          </p:nvGrpSpPr>
          <p:grpSpPr>
            <a:xfrm>
              <a:off x="11364840" y="0"/>
              <a:ext cx="674280" cy="6848280"/>
              <a:chOff x="11364840" y="0"/>
              <a:chExt cx="674280" cy="6848280"/>
            </a:xfrm>
          </p:grpSpPr>
          <p:sp>
            <p:nvSpPr>
              <p:cNvPr id="31" name="CustomShape 31"/>
              <p:cNvSpPr/>
              <p:nvPr/>
            </p:nvSpPr>
            <p:spPr>
              <a:xfrm>
                <a:off x="11484000" y="0"/>
                <a:ext cx="417240" cy="512280"/>
              </a:xfrm>
              <a:custGeom>
                <a:avLst/>
                <a:gdLst/>
                <a:ahLst/>
                <a:rect l="l" t="t" r="r" b="b"/>
                <a:pathLst>
                  <a:path w="263" h="323">
                    <a:moveTo>
                      <a:pt x="12" y="323"/>
                    </a:moveTo>
                    <a:lnTo>
                      <a:pt x="0" y="314"/>
                    </a:lnTo>
                    <a:lnTo>
                      <a:pt x="203" y="108"/>
                    </a:lnTo>
                    <a:lnTo>
                      <a:pt x="248" y="0"/>
                    </a:lnTo>
                    <a:lnTo>
                      <a:pt x="263" y="6"/>
                    </a:lnTo>
                    <a:lnTo>
                      <a:pt x="218" y="117"/>
                    </a:lnTo>
                    <a:lnTo>
                      <a:pt x="218" y="117"/>
                    </a:lnTo>
                    <a:lnTo>
                      <a:pt x="12" y="323"/>
                    </a:ln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32" name="CustomShape 32"/>
              <p:cNvSpPr/>
              <p:nvPr/>
            </p:nvSpPr>
            <p:spPr>
              <a:xfrm>
                <a:off x="11364840" y="474840"/>
                <a:ext cx="156960" cy="151920"/>
              </a:xfrm>
              <a:custGeom>
                <a:avLst/>
                <a:gdLst/>
                <a:ahLst/>
                <a:rect l="l" t="t"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33" name="CustomShape 33"/>
              <p:cNvSpPr/>
              <p:nvPr/>
            </p:nvSpPr>
            <p:spPr>
              <a:xfrm>
                <a:off x="11631600" y="1539720"/>
                <a:ext cx="18864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34" name="CustomShape 34"/>
              <p:cNvSpPr/>
              <p:nvPr/>
            </p:nvSpPr>
            <p:spPr>
              <a:xfrm>
                <a:off x="11531520" y="5694480"/>
                <a:ext cx="298080" cy="1153800"/>
              </a:xfrm>
              <a:custGeom>
                <a:avLst/>
                <a:gdLst/>
                <a:ahLst/>
                <a:rect l="l" t="t" r="r" b="b"/>
                <a:pathLst>
                  <a:path w="188" h="727">
                    <a:moveTo>
                      <a:pt x="15" y="727"/>
                    </a:moveTo>
                    <a:lnTo>
                      <a:pt x="0" y="727"/>
                    </a:lnTo>
                    <a:lnTo>
                      <a:pt x="0" y="407"/>
                    </a:lnTo>
                    <a:lnTo>
                      <a:pt x="0" y="407"/>
                    </a:lnTo>
                    <a:lnTo>
                      <a:pt x="176" y="0"/>
                    </a:lnTo>
                    <a:lnTo>
                      <a:pt x="188" y="6"/>
                    </a:lnTo>
                    <a:lnTo>
                      <a:pt x="15" y="410"/>
                    </a:lnTo>
                    <a:lnTo>
                      <a:pt x="15" y="727"/>
                    </a:ln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35" name="CustomShape 35"/>
              <p:cNvSpPr/>
              <p:nvPr/>
            </p:nvSpPr>
            <p:spPr>
              <a:xfrm>
                <a:off x="11773080" y="5551560"/>
                <a:ext cx="156960" cy="155160"/>
              </a:xfrm>
              <a:custGeom>
                <a:avLst/>
                <a:gdLst/>
                <a:ahLst/>
                <a:rect l="l" t="t"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36" name="CustomShape 36"/>
              <p:cNvSpPr/>
              <p:nvPr/>
            </p:nvSpPr>
            <p:spPr>
              <a:xfrm>
                <a:off x="11711160" y="4680"/>
                <a:ext cx="304560" cy="1544400"/>
              </a:xfrm>
              <a:custGeom>
                <a:avLst/>
                <a:gdLst/>
                <a:ahLst/>
                <a:rect l="l" t="t"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37" name="CustomShape 37"/>
              <p:cNvSpPr/>
              <p:nvPr/>
            </p:nvSpPr>
            <p:spPr>
              <a:xfrm>
                <a:off x="11636280" y="4867200"/>
                <a:ext cx="18864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38" name="CustomShape 38"/>
              <p:cNvSpPr/>
              <p:nvPr/>
            </p:nvSpPr>
            <p:spPr>
              <a:xfrm>
                <a:off x="11441160" y="5046840"/>
                <a:ext cx="307440" cy="1801440"/>
              </a:xfrm>
              <a:custGeom>
                <a:avLst/>
                <a:gdLst/>
                <a:ahLst/>
                <a:rect l="l" t="t"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39" name="CustomShape 39"/>
              <p:cNvSpPr/>
              <p:nvPr/>
            </p:nvSpPr>
            <p:spPr>
              <a:xfrm>
                <a:off x="11849040" y="641664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40" name="CustomShape 40"/>
              <p:cNvSpPr/>
              <p:nvPr/>
            </p:nvSpPr>
            <p:spPr>
              <a:xfrm>
                <a:off x="11939760" y="6595920"/>
                <a:ext cx="23400" cy="252000"/>
              </a:xfrm>
              <a:prstGeom prst="rect">
                <a:avLst/>
              </a:pr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grpSp>
      </p:grpSp>
      <p:sp>
        <p:nvSpPr>
          <p:cNvPr id="41" name="PlaceHolder 41"/>
          <p:cNvSpPr>
            <a:spLocks noGrp="1"/>
          </p:cNvSpPr>
          <p:nvPr>
            <p:ph type="title"/>
          </p:nvPr>
        </p:nvSpPr>
        <p:spPr>
          <a:xfrm>
            <a:off x="1141560" y="618480"/>
            <a:ext cx="9905760" cy="1478160"/>
          </a:xfrm>
          <a:prstGeom prst="rect">
            <a:avLst/>
          </a:prstGeom>
        </p:spPr>
        <p:txBody>
          <a:bodyPr anchor="ctr">
            <a:noAutofit/>
          </a:bodyPr>
          <a:p>
            <a:pPr>
              <a:lnSpc>
                <a:spcPct val="90000"/>
              </a:lnSpc>
            </a:pPr>
            <a:r>
              <a:rPr b="0" lang="en-US" sz="3600" spc="-1" strike="noStrike" cap="all">
                <a:solidFill>
                  <a:srgbClr val="ffffff"/>
                </a:solidFill>
                <a:latin typeface="Tw Cen MT"/>
              </a:rPr>
              <a:t>Click to edit Master title style</a:t>
            </a:r>
            <a:endParaRPr b="0" lang="en-US" sz="3600" spc="-1" strike="noStrike">
              <a:solidFill>
                <a:srgbClr val="ffffff"/>
              </a:solidFill>
              <a:latin typeface="Tw Cen MT"/>
            </a:endParaRPr>
          </a:p>
        </p:txBody>
      </p:sp>
      <p:sp>
        <p:nvSpPr>
          <p:cNvPr id="42" name="PlaceHolder 42"/>
          <p:cNvSpPr>
            <a:spLocks noGrp="1"/>
          </p:cNvSpPr>
          <p:nvPr>
            <p:ph type="dt"/>
          </p:nvPr>
        </p:nvSpPr>
        <p:spPr>
          <a:xfrm>
            <a:off x="7457040" y="5883120"/>
            <a:ext cx="2742840" cy="364680"/>
          </a:xfrm>
          <a:prstGeom prst="rect">
            <a:avLst/>
          </a:prstGeom>
        </p:spPr>
        <p:txBody>
          <a:bodyPr anchor="ctr">
            <a:noAutofit/>
          </a:bodyPr>
          <a:p>
            <a:pPr algn="r">
              <a:lnSpc>
                <a:spcPct val="100000"/>
              </a:lnSpc>
            </a:pPr>
            <a:fld id="{55018C72-CDDA-4D52-A69E-201F2573DC75}" type="datetime">
              <a:rPr b="0" lang="en-US" sz="1050" spc="-1" strike="noStrike">
                <a:solidFill>
                  <a:srgbClr val="ffffff"/>
                </a:solidFill>
                <a:latin typeface="Tw Cen MT"/>
              </a:rPr>
              <a:t>1/2/20</a:t>
            </a:fld>
            <a:endParaRPr b="0" lang="en-US" sz="1050" spc="-1" strike="noStrike">
              <a:latin typeface="Times New Roman"/>
            </a:endParaRPr>
          </a:p>
        </p:txBody>
      </p:sp>
      <p:sp>
        <p:nvSpPr>
          <p:cNvPr id="43" name="PlaceHolder 43"/>
          <p:cNvSpPr>
            <a:spLocks noGrp="1"/>
          </p:cNvSpPr>
          <p:nvPr>
            <p:ph type="ftr"/>
          </p:nvPr>
        </p:nvSpPr>
        <p:spPr>
          <a:xfrm>
            <a:off x="1141560" y="5883120"/>
            <a:ext cx="6238800" cy="364680"/>
          </a:xfrm>
          <a:prstGeom prst="rect">
            <a:avLst/>
          </a:prstGeom>
        </p:spPr>
        <p:txBody>
          <a:bodyPr anchor="ctr">
            <a:noAutofit/>
          </a:bodyPr>
          <a:p>
            <a:endParaRPr b="0" lang="en-US" sz="2400" spc="-1" strike="noStrike">
              <a:latin typeface="Times New Roman"/>
            </a:endParaRPr>
          </a:p>
        </p:txBody>
      </p:sp>
      <p:sp>
        <p:nvSpPr>
          <p:cNvPr id="44" name="PlaceHolder 44"/>
          <p:cNvSpPr>
            <a:spLocks noGrp="1"/>
          </p:cNvSpPr>
          <p:nvPr>
            <p:ph type="sldNum"/>
          </p:nvPr>
        </p:nvSpPr>
        <p:spPr>
          <a:xfrm>
            <a:off x="10276200" y="5883120"/>
            <a:ext cx="770760" cy="364680"/>
          </a:xfrm>
          <a:prstGeom prst="rect">
            <a:avLst/>
          </a:prstGeom>
        </p:spPr>
        <p:txBody>
          <a:bodyPr anchor="ctr">
            <a:noAutofit/>
          </a:bodyPr>
          <a:p>
            <a:pPr algn="r">
              <a:lnSpc>
                <a:spcPct val="100000"/>
              </a:lnSpc>
            </a:pPr>
            <a:fld id="{0AD405F8-2441-47E8-8456-C3855456A1FA}" type="slidenum">
              <a:rPr b="0" lang="en-US" sz="1050" spc="-1" strike="noStrike">
                <a:solidFill>
                  <a:srgbClr val="ffffff"/>
                </a:solidFill>
                <a:latin typeface="Tw Cen MT"/>
              </a:rPr>
              <a:t>&lt;number&gt;</a:t>
            </a:fld>
            <a:endParaRPr b="0" lang="en-US" sz="1050" spc="-1" strike="noStrike">
              <a:latin typeface="Times New Roman"/>
            </a:endParaRPr>
          </a:p>
        </p:txBody>
      </p:sp>
      <p:sp>
        <p:nvSpPr>
          <p:cNvPr id="45" name="PlaceHolder 4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400" spc="-1" strike="noStrike">
                <a:solidFill>
                  <a:srgbClr val="ffffff"/>
                </a:solidFill>
                <a:latin typeface="Tw Cen MT"/>
              </a:rPr>
              <a:t>Click to edit the outline </a:t>
            </a:r>
            <a:r>
              <a:rPr b="0" lang="en-US" sz="2400" spc="-1" strike="noStrike">
                <a:solidFill>
                  <a:srgbClr val="ffffff"/>
                </a:solidFill>
                <a:latin typeface="Tw Cen MT"/>
              </a:rPr>
              <a:t>text format</a:t>
            </a:r>
            <a:endParaRPr b="0" lang="en-US" sz="2400" spc="-1" strike="noStrike">
              <a:solidFill>
                <a:srgbClr val="ffffff"/>
              </a:solidFill>
              <a:latin typeface="Tw Cen MT"/>
            </a:endParaRPr>
          </a:p>
          <a:p>
            <a:pPr lvl="1" marL="864000" indent="-324000">
              <a:spcBef>
                <a:spcPts val="1134"/>
              </a:spcBef>
              <a:buClr>
                <a:srgbClr val="000000"/>
              </a:buClr>
              <a:buSzPct val="75000"/>
              <a:buFont typeface="Symbol" charset="2"/>
              <a:buChar char=""/>
            </a:pPr>
            <a:r>
              <a:rPr b="0" lang="en-US" sz="1800" spc="-1" strike="noStrike">
                <a:solidFill>
                  <a:srgbClr val="ffffff"/>
                </a:solidFill>
                <a:latin typeface="Tw Cen MT"/>
              </a:rPr>
              <a:t>Second Outline Level</a:t>
            </a:r>
            <a:endParaRPr b="0" lang="en-US" sz="1800" spc="-1" strike="noStrike">
              <a:solidFill>
                <a:srgbClr val="ffffff"/>
              </a:solidFill>
              <a:latin typeface="Tw Cen MT"/>
            </a:endParaRPr>
          </a:p>
          <a:p>
            <a:pPr lvl="2" marL="1296000" indent="-288000">
              <a:spcBef>
                <a:spcPts val="850"/>
              </a:spcBef>
              <a:buClr>
                <a:srgbClr val="000000"/>
              </a:buClr>
              <a:buSzPct val="45000"/>
              <a:buFont typeface="Wingdings" charset="2"/>
              <a:buChar char=""/>
            </a:pPr>
            <a:r>
              <a:rPr b="0" lang="en-US" sz="1600" spc="-1" strike="noStrike">
                <a:solidFill>
                  <a:srgbClr val="ffffff"/>
                </a:solidFill>
                <a:latin typeface="Tw Cen MT"/>
              </a:rPr>
              <a:t>Third Outline Level</a:t>
            </a:r>
            <a:endParaRPr b="0" lang="en-US" sz="1600" spc="-1" strike="noStrike">
              <a:solidFill>
                <a:srgbClr val="ffffff"/>
              </a:solidFill>
              <a:latin typeface="Tw Cen MT"/>
            </a:endParaRPr>
          </a:p>
          <a:p>
            <a:pPr lvl="3" marL="1728000" indent="-216000">
              <a:spcBef>
                <a:spcPts val="567"/>
              </a:spcBef>
              <a:buClr>
                <a:srgbClr val="000000"/>
              </a:buClr>
              <a:buSzPct val="75000"/>
              <a:buFont typeface="Symbol" charset="2"/>
              <a:buChar char=""/>
            </a:pPr>
            <a:r>
              <a:rPr b="0" lang="en-US" sz="1600" spc="-1" strike="noStrike">
                <a:solidFill>
                  <a:srgbClr val="ffffff"/>
                </a:solidFill>
                <a:latin typeface="Tw Cen MT"/>
              </a:rPr>
              <a:t>Fourth Outline Level</a:t>
            </a:r>
            <a:endParaRPr b="0" lang="en-US" sz="1600" spc="-1" strike="noStrike">
              <a:solidFill>
                <a:srgbClr val="ffffff"/>
              </a:solidFill>
              <a:latin typeface="Tw Cen MT"/>
            </a:endParaRPr>
          </a:p>
          <a:p>
            <a:pPr lvl="4" marL="2160000" indent="-216000">
              <a:spcBef>
                <a:spcPts val="283"/>
              </a:spcBef>
              <a:buClr>
                <a:srgbClr val="000000"/>
              </a:buClr>
              <a:buSzPct val="45000"/>
              <a:buFont typeface="Wingdings" charset="2"/>
              <a:buChar char=""/>
            </a:pPr>
            <a:r>
              <a:rPr b="0" lang="en-US" sz="2000" spc="-1" strike="noStrike">
                <a:solidFill>
                  <a:srgbClr val="ffffff"/>
                </a:solidFill>
                <a:latin typeface="Tw Cen MT"/>
              </a:rPr>
              <a:t>Fifth Outline Level</a:t>
            </a:r>
            <a:endParaRPr b="0" lang="en-US" sz="2000" spc="-1" strike="noStrike">
              <a:solidFill>
                <a:srgbClr val="ffffff"/>
              </a:solidFill>
              <a:latin typeface="Tw Cen MT"/>
            </a:endParaRPr>
          </a:p>
          <a:p>
            <a:pPr lvl="5" marL="2592000" indent="-216000">
              <a:spcBef>
                <a:spcPts val="283"/>
              </a:spcBef>
              <a:buClr>
                <a:srgbClr val="000000"/>
              </a:buClr>
              <a:buSzPct val="45000"/>
              <a:buFont typeface="Wingdings" charset="2"/>
              <a:buChar char=""/>
            </a:pPr>
            <a:r>
              <a:rPr b="0" lang="en-US" sz="2000" spc="-1" strike="noStrike">
                <a:solidFill>
                  <a:srgbClr val="ffffff"/>
                </a:solidFill>
                <a:latin typeface="Tw Cen MT"/>
              </a:rPr>
              <a:t>Sixth Outline </a:t>
            </a:r>
            <a:r>
              <a:rPr b="0" lang="en-US" sz="2000" spc="-1" strike="noStrike">
                <a:solidFill>
                  <a:srgbClr val="ffffff"/>
                </a:solidFill>
                <a:latin typeface="Tw Cen MT"/>
              </a:rPr>
              <a:t>Level</a:t>
            </a:r>
            <a:endParaRPr b="0" lang="en-US" sz="2000" spc="-1" strike="noStrike">
              <a:solidFill>
                <a:srgbClr val="ffffff"/>
              </a:solidFill>
              <a:latin typeface="Tw Cen MT"/>
            </a:endParaRPr>
          </a:p>
          <a:p>
            <a:pPr lvl="6" marL="3024000" indent="-216000">
              <a:spcBef>
                <a:spcPts val="283"/>
              </a:spcBef>
              <a:buClr>
                <a:srgbClr val="000000"/>
              </a:buClr>
              <a:buSzPct val="45000"/>
              <a:buFont typeface="Wingdings" charset="2"/>
              <a:buChar char=""/>
            </a:pPr>
            <a:r>
              <a:rPr b="0" lang="en-US" sz="2000" spc="-1" strike="noStrike">
                <a:solidFill>
                  <a:srgbClr val="ffffff"/>
                </a:solidFill>
                <a:latin typeface="Tw Cen MT"/>
              </a:rPr>
              <a:t>Seventh </a:t>
            </a:r>
            <a:r>
              <a:rPr b="0" lang="en-US" sz="2000" spc="-1" strike="noStrike">
                <a:solidFill>
                  <a:srgbClr val="ffffff"/>
                </a:solidFill>
                <a:latin typeface="Tw Cen MT"/>
              </a:rPr>
              <a:t>Outline </a:t>
            </a:r>
            <a:r>
              <a:rPr b="0" lang="en-US" sz="2000" spc="-1" strike="noStrike">
                <a:solidFill>
                  <a:srgbClr val="ffffff"/>
                </a:solidFill>
                <a:latin typeface="Tw Cen MT"/>
              </a:rPr>
              <a:t>Level</a:t>
            </a:r>
            <a:endParaRPr b="0" lang="en-US" sz="2000" spc="-1" strike="noStrike">
              <a:solidFill>
                <a:srgbClr val="ffffff"/>
              </a:solidFill>
              <a:latin typeface="Tw Cen MT"/>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82" name="Picture 2" descr="\\DROBO-FS\QuickDrops\JB\PPTX NG\Droplets\LightingOverlay.png"/>
          <p:cNvPicPr/>
          <p:nvPr/>
        </p:nvPicPr>
        <p:blipFill>
          <a:blip r:embed="rId3">
            <a:alphaModFix amt="30000"/>
          </a:blip>
          <a:stretch/>
        </p:blipFill>
        <p:spPr>
          <a:xfrm>
            <a:off x="0" y="0"/>
            <a:ext cx="12191760" cy="6857640"/>
          </a:xfrm>
          <a:prstGeom prst="rect">
            <a:avLst/>
          </a:prstGeom>
          <a:ln>
            <a:noFill/>
          </a:ln>
        </p:spPr>
      </p:pic>
      <p:grpSp>
        <p:nvGrpSpPr>
          <p:cNvPr id="83" name="Group 1"/>
          <p:cNvGrpSpPr/>
          <p:nvPr/>
        </p:nvGrpSpPr>
        <p:grpSpPr>
          <a:xfrm>
            <a:off x="-14400" y="0"/>
            <a:ext cx="12053520" cy="6857640"/>
            <a:chOff x="-14400" y="0"/>
            <a:chExt cx="12053520" cy="6857640"/>
          </a:xfrm>
        </p:grpSpPr>
        <p:grpSp>
          <p:nvGrpSpPr>
            <p:cNvPr id="84" name="Group 2"/>
            <p:cNvGrpSpPr/>
            <p:nvPr/>
          </p:nvGrpSpPr>
          <p:grpSpPr>
            <a:xfrm>
              <a:off x="-14400" y="0"/>
              <a:ext cx="1220760" cy="6857640"/>
              <a:chOff x="-14400" y="0"/>
              <a:chExt cx="1220760" cy="6857640"/>
            </a:xfrm>
          </p:grpSpPr>
          <p:sp>
            <p:nvSpPr>
              <p:cNvPr id="85" name="CustomShape 3"/>
              <p:cNvSpPr/>
              <p:nvPr/>
            </p:nvSpPr>
            <p:spPr>
              <a:xfrm>
                <a:off x="114480" y="4680"/>
                <a:ext cx="23400" cy="2180880"/>
              </a:xfrm>
              <a:prstGeom prst="rect">
                <a:avLst/>
              </a:prstGeom>
              <a:gradFill rotWithShape="0">
                <a:gsLst>
                  <a:gs pos="0">
                    <a:srgbClr val="82ffff"/>
                  </a:gs>
                  <a:gs pos="100000">
                    <a:srgbClr val="3d97de"/>
                  </a:gs>
                </a:gsLst>
                <a:lin ang="5400000"/>
              </a:gradFill>
              <a:ln>
                <a:noFill/>
              </a:ln>
            </p:spPr>
            <p:style>
              <a:lnRef idx="0"/>
              <a:fillRef idx="0"/>
              <a:effectRef idx="0"/>
              <a:fontRef idx="minor"/>
            </p:style>
          </p:sp>
          <p:sp>
            <p:nvSpPr>
              <p:cNvPr id="86" name="CustomShape 4"/>
              <p:cNvSpPr/>
              <p:nvPr/>
            </p:nvSpPr>
            <p:spPr>
              <a:xfrm>
                <a:off x="33480" y="217656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87" name="CustomShape 5"/>
              <p:cNvSpPr/>
              <p:nvPr/>
            </p:nvSpPr>
            <p:spPr>
              <a:xfrm>
                <a:off x="28440" y="4021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88" name="CustomShape 6"/>
              <p:cNvSpPr/>
              <p:nvPr/>
            </p:nvSpPr>
            <p:spPr>
              <a:xfrm>
                <a:off x="200160" y="4680"/>
                <a:ext cx="369360" cy="1810800"/>
              </a:xfrm>
              <a:custGeom>
                <a:avLst/>
                <a:gdLst/>
                <a:ahLst/>
                <a:rect l="l" t="t" r="r" b="b"/>
                <a:pathLst>
                  <a:path w="233" h="1141">
                    <a:moveTo>
                      <a:pt x="218" y="1141"/>
                    </a:moveTo>
                    <a:lnTo>
                      <a:pt x="0" y="626"/>
                    </a:lnTo>
                    <a:lnTo>
                      <a:pt x="0" y="0"/>
                    </a:lnTo>
                    <a:lnTo>
                      <a:pt x="15" y="0"/>
                    </a:lnTo>
                    <a:lnTo>
                      <a:pt x="15" y="623"/>
                    </a:lnTo>
                    <a:lnTo>
                      <a:pt x="233" y="1135"/>
                    </a:lnTo>
                    <a:lnTo>
                      <a:pt x="218" y="1141"/>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89" name="CustomShape 7"/>
              <p:cNvSpPr/>
              <p:nvPr/>
            </p:nvSpPr>
            <p:spPr>
              <a:xfrm>
                <a:off x="503280" y="1801800"/>
                <a:ext cx="190080" cy="188640"/>
              </a:xfrm>
              <a:custGeom>
                <a:avLst/>
                <a:gdLst/>
                <a:ahLst/>
                <a:rect l="l" t="t"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90" name="CustomShape 8"/>
              <p:cNvSpPr/>
              <p:nvPr/>
            </p:nvSpPr>
            <p:spPr>
              <a:xfrm>
                <a:off x="285840" y="4680"/>
                <a:ext cx="369360" cy="1429920"/>
              </a:xfrm>
              <a:custGeom>
                <a:avLst/>
                <a:gdLst/>
                <a:ahLst/>
                <a:rect l="l" t="t" r="r" b="b"/>
                <a:pathLst>
                  <a:path w="233" h="901">
                    <a:moveTo>
                      <a:pt x="221" y="901"/>
                    </a:moveTo>
                    <a:lnTo>
                      <a:pt x="0" y="383"/>
                    </a:lnTo>
                    <a:lnTo>
                      <a:pt x="0" y="0"/>
                    </a:lnTo>
                    <a:lnTo>
                      <a:pt x="18" y="0"/>
                    </a:lnTo>
                    <a:lnTo>
                      <a:pt x="18" y="380"/>
                    </a:lnTo>
                    <a:lnTo>
                      <a:pt x="233" y="895"/>
                    </a:lnTo>
                    <a:lnTo>
                      <a:pt x="221" y="901"/>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91" name="CustomShape 9"/>
              <p:cNvSpPr/>
              <p:nvPr/>
            </p:nvSpPr>
            <p:spPr>
              <a:xfrm>
                <a:off x="546120" y="0"/>
                <a:ext cx="151920" cy="91260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92" name="CustomShape 10"/>
              <p:cNvSpPr/>
              <p:nvPr/>
            </p:nvSpPr>
            <p:spPr>
              <a:xfrm>
                <a:off x="588960" y="1420920"/>
                <a:ext cx="190080" cy="190080"/>
              </a:xfrm>
              <a:custGeom>
                <a:avLst/>
                <a:gdLst/>
                <a:ahLst/>
                <a:rect l="l" t="t"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93" name="CustomShape 11"/>
              <p:cNvSpPr/>
              <p:nvPr/>
            </p:nvSpPr>
            <p:spPr>
              <a:xfrm>
                <a:off x="588960" y="9032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94" name="CustomShape 12"/>
              <p:cNvSpPr/>
              <p:nvPr/>
            </p:nvSpPr>
            <p:spPr>
              <a:xfrm>
                <a:off x="641520" y="0"/>
                <a:ext cx="421920" cy="526680"/>
              </a:xfrm>
              <a:custGeom>
                <a:avLst/>
                <a:gdLst/>
                <a:ahLst/>
                <a:rect l="l" t="t" r="r" b="b"/>
                <a:pathLst>
                  <a:path w="266" h="332">
                    <a:moveTo>
                      <a:pt x="257" y="332"/>
                    </a:moveTo>
                    <a:lnTo>
                      <a:pt x="48" y="123"/>
                    </a:lnTo>
                    <a:lnTo>
                      <a:pt x="0" y="6"/>
                    </a:lnTo>
                    <a:lnTo>
                      <a:pt x="15" y="0"/>
                    </a:lnTo>
                    <a:lnTo>
                      <a:pt x="63" y="114"/>
                    </a:lnTo>
                    <a:lnTo>
                      <a:pt x="266" y="320"/>
                    </a:lnTo>
                    <a:lnTo>
                      <a:pt x="257" y="332"/>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95" name="CustomShape 13"/>
              <p:cNvSpPr/>
              <p:nvPr/>
            </p:nvSpPr>
            <p:spPr>
              <a:xfrm>
                <a:off x="1020600" y="488880"/>
                <a:ext cx="161640" cy="14724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96" name="Freeform 14"/>
              <p:cNvSpPr/>
              <p:nvPr/>
            </p:nvSpPr>
            <p:spPr>
              <a:xfrm>
                <a:off x="-4680" y="9360"/>
                <a:ext cx="360" cy="360"/>
              </a:xfrm>
              <a:custGeom>
                <a:avLst/>
                <a:gdLst/>
                <a:ahLst/>
                <a:rect l="0" t="0" r="r" b="b"/>
                <a:pathLst>
                  <a:path w="1" h="1">
                    <a:moveTo>
                      <a:pt x="0" y="0"/>
                    </a:moveTo>
                    <a:lnTo>
                      <a:pt x="0" y="0"/>
                    </a:lnTo>
                    <a:close/>
                  </a:path>
                </a:pathLst>
              </a:custGeom>
              <a:gradFill rotWithShape="0">
                <a:gsLst>
                  <a:gs pos="0">
                    <a:srgbClr val="82ffff"/>
                  </a:gs>
                  <a:gs pos="100000">
                    <a:srgbClr val="3d97de"/>
                  </a:gs>
                </a:gsLst>
                <a:lin ang="5400000"/>
              </a:gradFill>
              <a:ln>
                <a:solidFill>
                  <a:srgbClr val="ffffff"/>
                </a:solidFill>
              </a:ln>
            </p:spPr>
          </p:sp>
          <p:sp>
            <p:nvSpPr>
              <p:cNvPr id="97" name="CustomShape 15"/>
              <p:cNvSpPr/>
              <p:nvPr/>
            </p:nvSpPr>
            <p:spPr>
              <a:xfrm>
                <a:off x="9360" y="1801800"/>
                <a:ext cx="123480" cy="126720"/>
              </a:xfrm>
              <a:custGeom>
                <a:avLst/>
                <a:gdLst/>
                <a:ahLst/>
                <a:rect l="l" t="t" r="r" b="b"/>
                <a:pathLst>
                  <a:path w="78" h="80">
                    <a:moveTo>
                      <a:pt x="6" y="80"/>
                    </a:moveTo>
                    <a:lnTo>
                      <a:pt x="0" y="71"/>
                    </a:lnTo>
                    <a:lnTo>
                      <a:pt x="69" y="0"/>
                    </a:lnTo>
                    <a:lnTo>
                      <a:pt x="78" y="9"/>
                    </a:lnTo>
                    <a:lnTo>
                      <a:pt x="6" y="80"/>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98" name="CustomShape 16"/>
              <p:cNvSpPr/>
              <p:nvPr/>
            </p:nvSpPr>
            <p:spPr>
              <a:xfrm>
                <a:off x="-9360" y="3549600"/>
                <a:ext cx="147240" cy="480600"/>
              </a:xfrm>
              <a:custGeom>
                <a:avLst/>
                <a:gdLst/>
                <a:ahLst/>
                <a:rect l="l" t="t" r="r" b="b"/>
                <a:pathLst>
                  <a:path w="93" h="303">
                    <a:moveTo>
                      <a:pt x="93" y="303"/>
                    </a:moveTo>
                    <a:lnTo>
                      <a:pt x="78" y="303"/>
                    </a:lnTo>
                    <a:lnTo>
                      <a:pt x="78" y="78"/>
                    </a:lnTo>
                    <a:lnTo>
                      <a:pt x="0" y="12"/>
                    </a:lnTo>
                    <a:lnTo>
                      <a:pt x="12" y="0"/>
                    </a:lnTo>
                    <a:lnTo>
                      <a:pt x="93" y="69"/>
                    </a:lnTo>
                    <a:lnTo>
                      <a:pt x="93" y="303"/>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99" name="CustomShape 17"/>
              <p:cNvSpPr/>
              <p:nvPr/>
            </p:nvSpPr>
            <p:spPr>
              <a:xfrm>
                <a:off x="128520" y="1382760"/>
                <a:ext cx="142560" cy="47592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00" name="CustomShape 18"/>
              <p:cNvSpPr/>
              <p:nvPr/>
            </p:nvSpPr>
            <p:spPr>
              <a:xfrm>
                <a:off x="204840" y="1849320"/>
                <a:ext cx="114120" cy="107640"/>
              </a:xfrm>
              <a:custGeom>
                <a:avLst/>
                <a:gdLst/>
                <a:ahLst/>
                <a:rect l="l" t="t"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01" name="CustomShape 19"/>
              <p:cNvSpPr/>
              <p:nvPr/>
            </p:nvSpPr>
            <p:spPr>
              <a:xfrm>
                <a:off x="133200" y="4662360"/>
                <a:ext cx="23400" cy="2180880"/>
              </a:xfrm>
              <a:prstGeom prst="rect">
                <a:avLst/>
              </a:prstGeom>
              <a:gradFill rotWithShape="0">
                <a:gsLst>
                  <a:gs pos="0">
                    <a:srgbClr val="82ffff"/>
                  </a:gs>
                  <a:gs pos="100000">
                    <a:srgbClr val="3d97de"/>
                  </a:gs>
                </a:gsLst>
                <a:lin ang="5400000"/>
              </a:gradFill>
              <a:ln>
                <a:noFill/>
              </a:ln>
            </p:spPr>
            <p:style>
              <a:lnRef idx="0"/>
              <a:fillRef idx="0"/>
              <a:effectRef idx="0"/>
              <a:fontRef idx="minor"/>
            </p:style>
          </p:sp>
          <p:sp>
            <p:nvSpPr>
              <p:cNvPr id="102" name="CustomShape 20"/>
              <p:cNvSpPr/>
              <p:nvPr/>
            </p:nvSpPr>
            <p:spPr>
              <a:xfrm>
                <a:off x="223920" y="5041800"/>
                <a:ext cx="369360" cy="1801440"/>
              </a:xfrm>
              <a:custGeom>
                <a:avLst/>
                <a:gdLst/>
                <a:ahLst/>
                <a:rect l="l" t="t" r="r" b="b"/>
                <a:pathLst>
                  <a:path w="233" h="1135">
                    <a:moveTo>
                      <a:pt x="15" y="1135"/>
                    </a:moveTo>
                    <a:lnTo>
                      <a:pt x="0" y="1135"/>
                    </a:lnTo>
                    <a:lnTo>
                      <a:pt x="0" y="515"/>
                    </a:lnTo>
                    <a:lnTo>
                      <a:pt x="0" y="512"/>
                    </a:lnTo>
                    <a:lnTo>
                      <a:pt x="218" y="0"/>
                    </a:lnTo>
                    <a:lnTo>
                      <a:pt x="233" y="6"/>
                    </a:lnTo>
                    <a:lnTo>
                      <a:pt x="15" y="518"/>
                    </a:lnTo>
                    <a:lnTo>
                      <a:pt x="15" y="1135"/>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03" name="CustomShape 21"/>
              <p:cNvSpPr/>
              <p:nvPr/>
            </p:nvSpPr>
            <p:spPr>
              <a:xfrm>
                <a:off x="52560" y="4481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04" name="CustomShape 22"/>
              <p:cNvSpPr/>
              <p:nvPr/>
            </p:nvSpPr>
            <p:spPr>
              <a:xfrm>
                <a:off x="-14400" y="5627520"/>
                <a:ext cx="85320" cy="1215720"/>
              </a:xfrm>
              <a:custGeom>
                <a:avLst/>
                <a:gdLst/>
                <a:ahLst/>
                <a:rect l="l" t="t" r="r" b="b"/>
                <a:pathLst>
                  <a:path w="54" h="766">
                    <a:moveTo>
                      <a:pt x="54" y="766"/>
                    </a:moveTo>
                    <a:lnTo>
                      <a:pt x="36" y="766"/>
                    </a:lnTo>
                    <a:lnTo>
                      <a:pt x="36" y="149"/>
                    </a:lnTo>
                    <a:lnTo>
                      <a:pt x="0" y="3"/>
                    </a:lnTo>
                    <a:lnTo>
                      <a:pt x="18" y="0"/>
                    </a:lnTo>
                    <a:lnTo>
                      <a:pt x="54" y="146"/>
                    </a:lnTo>
                    <a:lnTo>
                      <a:pt x="54" y="766"/>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05" name="CustomShape 23"/>
              <p:cNvSpPr/>
              <p:nvPr/>
            </p:nvSpPr>
            <p:spPr>
              <a:xfrm>
                <a:off x="527040" y="4867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06" name="CustomShape 24"/>
              <p:cNvSpPr/>
              <p:nvPr/>
            </p:nvSpPr>
            <p:spPr>
              <a:xfrm>
                <a:off x="309600" y="5423040"/>
                <a:ext cx="374400" cy="1425240"/>
              </a:xfrm>
              <a:custGeom>
                <a:avLst/>
                <a:gdLst/>
                <a:ahLst/>
                <a:rect l="l" t="t" r="r" b="b"/>
                <a:pathLst>
                  <a:path w="236" h="898">
                    <a:moveTo>
                      <a:pt x="18" y="898"/>
                    </a:moveTo>
                    <a:lnTo>
                      <a:pt x="0" y="898"/>
                    </a:lnTo>
                    <a:lnTo>
                      <a:pt x="0" y="515"/>
                    </a:lnTo>
                    <a:lnTo>
                      <a:pt x="3" y="512"/>
                    </a:lnTo>
                    <a:lnTo>
                      <a:pt x="221" y="0"/>
                    </a:lnTo>
                    <a:lnTo>
                      <a:pt x="236" y="6"/>
                    </a:lnTo>
                    <a:lnTo>
                      <a:pt x="18" y="518"/>
                    </a:lnTo>
                    <a:lnTo>
                      <a:pt x="18" y="898"/>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07" name="CustomShape 25"/>
              <p:cNvSpPr/>
              <p:nvPr/>
            </p:nvSpPr>
            <p:spPr>
              <a:xfrm>
                <a:off x="569880" y="5945040"/>
                <a:ext cx="151920" cy="91260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08" name="CustomShape 26"/>
              <p:cNvSpPr/>
              <p:nvPr/>
            </p:nvSpPr>
            <p:spPr>
              <a:xfrm>
                <a:off x="612720" y="5246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09" name="CustomShape 27"/>
              <p:cNvSpPr/>
              <p:nvPr/>
            </p:nvSpPr>
            <p:spPr>
              <a:xfrm>
                <a:off x="612720" y="576432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10" name="CustomShape 28"/>
              <p:cNvSpPr/>
              <p:nvPr/>
            </p:nvSpPr>
            <p:spPr>
              <a:xfrm>
                <a:off x="669960" y="6330960"/>
                <a:ext cx="417240" cy="517320"/>
              </a:xfrm>
              <a:custGeom>
                <a:avLst/>
                <a:gdLst/>
                <a:ahLst/>
                <a:rect l="l" t="t" r="r" b="b"/>
                <a:pathLst>
                  <a:path w="263" h="326">
                    <a:moveTo>
                      <a:pt x="15" y="326"/>
                    </a:moveTo>
                    <a:lnTo>
                      <a:pt x="0" y="320"/>
                    </a:lnTo>
                    <a:lnTo>
                      <a:pt x="45" y="206"/>
                    </a:lnTo>
                    <a:lnTo>
                      <a:pt x="48" y="206"/>
                    </a:lnTo>
                    <a:lnTo>
                      <a:pt x="254" y="0"/>
                    </a:lnTo>
                    <a:lnTo>
                      <a:pt x="263" y="12"/>
                    </a:lnTo>
                    <a:lnTo>
                      <a:pt x="60" y="215"/>
                    </a:lnTo>
                    <a:lnTo>
                      <a:pt x="15" y="326"/>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11" name="CustomShape 29"/>
              <p:cNvSpPr/>
              <p:nvPr/>
            </p:nvSpPr>
            <p:spPr>
              <a:xfrm>
                <a:off x="1049400" y="6221520"/>
                <a:ext cx="156960" cy="14724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grpSp>
        <p:grpSp>
          <p:nvGrpSpPr>
            <p:cNvPr id="112" name="Group 30"/>
            <p:cNvGrpSpPr/>
            <p:nvPr/>
          </p:nvGrpSpPr>
          <p:grpSpPr>
            <a:xfrm>
              <a:off x="11364840" y="0"/>
              <a:ext cx="674280" cy="6848280"/>
              <a:chOff x="11364840" y="0"/>
              <a:chExt cx="674280" cy="6848280"/>
            </a:xfrm>
          </p:grpSpPr>
          <p:sp>
            <p:nvSpPr>
              <p:cNvPr id="113" name="CustomShape 31"/>
              <p:cNvSpPr/>
              <p:nvPr/>
            </p:nvSpPr>
            <p:spPr>
              <a:xfrm>
                <a:off x="11484000" y="0"/>
                <a:ext cx="417240" cy="512280"/>
              </a:xfrm>
              <a:custGeom>
                <a:avLst/>
                <a:gdLst/>
                <a:ahLst/>
                <a:rect l="l" t="t" r="r" b="b"/>
                <a:pathLst>
                  <a:path w="263" h="323">
                    <a:moveTo>
                      <a:pt x="12" y="323"/>
                    </a:moveTo>
                    <a:lnTo>
                      <a:pt x="0" y="314"/>
                    </a:lnTo>
                    <a:lnTo>
                      <a:pt x="203" y="108"/>
                    </a:lnTo>
                    <a:lnTo>
                      <a:pt x="248" y="0"/>
                    </a:lnTo>
                    <a:lnTo>
                      <a:pt x="263" y="6"/>
                    </a:lnTo>
                    <a:lnTo>
                      <a:pt x="218" y="117"/>
                    </a:lnTo>
                    <a:lnTo>
                      <a:pt x="218" y="117"/>
                    </a:lnTo>
                    <a:lnTo>
                      <a:pt x="12" y="323"/>
                    </a:ln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114" name="CustomShape 32"/>
              <p:cNvSpPr/>
              <p:nvPr/>
            </p:nvSpPr>
            <p:spPr>
              <a:xfrm>
                <a:off x="11364840" y="474840"/>
                <a:ext cx="156960" cy="151920"/>
              </a:xfrm>
              <a:custGeom>
                <a:avLst/>
                <a:gdLst/>
                <a:ahLst/>
                <a:rect l="l" t="t"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115" name="CustomShape 33"/>
              <p:cNvSpPr/>
              <p:nvPr/>
            </p:nvSpPr>
            <p:spPr>
              <a:xfrm>
                <a:off x="11631600" y="1539720"/>
                <a:ext cx="18864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116" name="CustomShape 34"/>
              <p:cNvSpPr/>
              <p:nvPr/>
            </p:nvSpPr>
            <p:spPr>
              <a:xfrm>
                <a:off x="11531520" y="5694480"/>
                <a:ext cx="298080" cy="1153800"/>
              </a:xfrm>
              <a:custGeom>
                <a:avLst/>
                <a:gdLst/>
                <a:ahLst/>
                <a:rect l="l" t="t" r="r" b="b"/>
                <a:pathLst>
                  <a:path w="188" h="727">
                    <a:moveTo>
                      <a:pt x="15" y="727"/>
                    </a:moveTo>
                    <a:lnTo>
                      <a:pt x="0" y="727"/>
                    </a:lnTo>
                    <a:lnTo>
                      <a:pt x="0" y="407"/>
                    </a:lnTo>
                    <a:lnTo>
                      <a:pt x="0" y="407"/>
                    </a:lnTo>
                    <a:lnTo>
                      <a:pt x="176" y="0"/>
                    </a:lnTo>
                    <a:lnTo>
                      <a:pt x="188" y="6"/>
                    </a:lnTo>
                    <a:lnTo>
                      <a:pt x="15" y="410"/>
                    </a:lnTo>
                    <a:lnTo>
                      <a:pt x="15" y="727"/>
                    </a:ln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117" name="CustomShape 35"/>
              <p:cNvSpPr/>
              <p:nvPr/>
            </p:nvSpPr>
            <p:spPr>
              <a:xfrm>
                <a:off x="11773080" y="5551560"/>
                <a:ext cx="156960" cy="155160"/>
              </a:xfrm>
              <a:custGeom>
                <a:avLst/>
                <a:gdLst/>
                <a:ahLst/>
                <a:rect l="l" t="t"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118" name="CustomShape 36"/>
              <p:cNvSpPr/>
              <p:nvPr/>
            </p:nvSpPr>
            <p:spPr>
              <a:xfrm>
                <a:off x="11711160" y="4680"/>
                <a:ext cx="304560" cy="1544400"/>
              </a:xfrm>
              <a:custGeom>
                <a:avLst/>
                <a:gdLst/>
                <a:ahLst/>
                <a:rect l="l" t="t"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119" name="CustomShape 37"/>
              <p:cNvSpPr/>
              <p:nvPr/>
            </p:nvSpPr>
            <p:spPr>
              <a:xfrm>
                <a:off x="11636280" y="4867200"/>
                <a:ext cx="18864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120" name="CustomShape 38"/>
              <p:cNvSpPr/>
              <p:nvPr/>
            </p:nvSpPr>
            <p:spPr>
              <a:xfrm>
                <a:off x="11441160" y="5046840"/>
                <a:ext cx="307440" cy="1801440"/>
              </a:xfrm>
              <a:custGeom>
                <a:avLst/>
                <a:gdLst/>
                <a:ahLst/>
                <a:rect l="l" t="t"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121" name="CustomShape 39"/>
              <p:cNvSpPr/>
              <p:nvPr/>
            </p:nvSpPr>
            <p:spPr>
              <a:xfrm>
                <a:off x="11849040" y="641664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122" name="CustomShape 40"/>
              <p:cNvSpPr/>
              <p:nvPr/>
            </p:nvSpPr>
            <p:spPr>
              <a:xfrm>
                <a:off x="11939760" y="6595920"/>
                <a:ext cx="23400" cy="252000"/>
              </a:xfrm>
              <a:prstGeom prst="rect">
                <a:avLst/>
              </a:pr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grpSp>
      </p:grpSp>
      <p:pic>
        <p:nvPicPr>
          <p:cNvPr id="123" name="Picture 2" descr="\\DROBO-FS\QuickDrops\JB\PPTX NG\Droplets\LightingOverlay.png"/>
          <p:cNvPicPr/>
          <p:nvPr/>
        </p:nvPicPr>
        <p:blipFill>
          <a:blip r:embed="rId4">
            <a:alphaModFix amt="30000"/>
          </a:blip>
          <a:stretch/>
        </p:blipFill>
        <p:spPr>
          <a:xfrm>
            <a:off x="0" y="0"/>
            <a:ext cx="12191760" cy="6857640"/>
          </a:xfrm>
          <a:prstGeom prst="rect">
            <a:avLst/>
          </a:prstGeom>
          <a:ln>
            <a:noFill/>
          </a:ln>
        </p:spPr>
      </p:pic>
      <p:grpSp>
        <p:nvGrpSpPr>
          <p:cNvPr id="124" name="Group 41"/>
          <p:cNvGrpSpPr/>
          <p:nvPr/>
        </p:nvGrpSpPr>
        <p:grpSpPr>
          <a:xfrm>
            <a:off x="0" y="0"/>
            <a:ext cx="2304720" cy="6857640"/>
            <a:chOff x="0" y="0"/>
            <a:chExt cx="2304720" cy="6857640"/>
          </a:xfrm>
        </p:grpSpPr>
        <p:sp>
          <p:nvSpPr>
            <p:cNvPr id="125" name="CustomShape 42"/>
            <p:cNvSpPr/>
            <p:nvPr/>
          </p:nvSpPr>
          <p:spPr>
            <a:xfrm>
              <a:off x="1209600" y="4680"/>
              <a:ext cx="23400" cy="2180880"/>
            </a:xfrm>
            <a:prstGeom prst="rect">
              <a:avLst/>
            </a:prstGeom>
            <a:gradFill rotWithShape="0">
              <a:gsLst>
                <a:gs pos="0">
                  <a:srgbClr val="82ffff"/>
                </a:gs>
                <a:gs pos="100000">
                  <a:srgbClr val="3d97de"/>
                </a:gs>
              </a:gsLst>
              <a:lin ang="5400000"/>
            </a:gradFill>
            <a:ln>
              <a:noFill/>
            </a:ln>
          </p:spPr>
          <p:style>
            <a:lnRef idx="0"/>
            <a:fillRef idx="0"/>
            <a:effectRef idx="0"/>
            <a:fontRef idx="minor"/>
          </p:style>
        </p:sp>
        <p:sp>
          <p:nvSpPr>
            <p:cNvPr id="126" name="CustomShape 43"/>
            <p:cNvSpPr/>
            <p:nvPr/>
          </p:nvSpPr>
          <p:spPr>
            <a:xfrm>
              <a:off x="1128600" y="217656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27" name="CustomShape 44"/>
            <p:cNvSpPr/>
            <p:nvPr/>
          </p:nvSpPr>
          <p:spPr>
            <a:xfrm>
              <a:off x="1123920" y="4021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28" name="CustomShape 45"/>
            <p:cNvSpPr/>
            <p:nvPr/>
          </p:nvSpPr>
          <p:spPr>
            <a:xfrm>
              <a:off x="414360" y="9360"/>
              <a:ext cx="28080" cy="4481280"/>
            </a:xfrm>
            <a:prstGeom prst="rect">
              <a:avLst/>
            </a:prstGeom>
            <a:gradFill rotWithShape="0">
              <a:gsLst>
                <a:gs pos="0">
                  <a:srgbClr val="82ffff"/>
                </a:gs>
                <a:gs pos="100000">
                  <a:srgbClr val="3d97de"/>
                </a:gs>
              </a:gsLst>
              <a:lin ang="5400000"/>
            </a:gradFill>
            <a:ln>
              <a:noFill/>
            </a:ln>
          </p:spPr>
          <p:style>
            <a:lnRef idx="0"/>
            <a:fillRef idx="0"/>
            <a:effectRef idx="0"/>
            <a:fontRef idx="minor"/>
          </p:style>
        </p:sp>
        <p:sp>
          <p:nvSpPr>
            <p:cNvPr id="129" name="CustomShape 46"/>
            <p:cNvSpPr/>
            <p:nvPr/>
          </p:nvSpPr>
          <p:spPr>
            <a:xfrm>
              <a:off x="333360" y="4481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30" name="CustomShape 47"/>
            <p:cNvSpPr/>
            <p:nvPr/>
          </p:nvSpPr>
          <p:spPr>
            <a:xfrm>
              <a:off x="190440" y="9360"/>
              <a:ext cx="151920" cy="907560"/>
            </a:xfrm>
            <a:custGeom>
              <a:avLst/>
              <a:gdLst/>
              <a:ahLst/>
              <a:rect l="l" t="t" r="r" b="b"/>
              <a:pathLst>
                <a:path w="96" h="572">
                  <a:moveTo>
                    <a:pt x="15" y="572"/>
                  </a:moveTo>
                  <a:lnTo>
                    <a:pt x="0" y="566"/>
                  </a:lnTo>
                  <a:lnTo>
                    <a:pt x="81" y="380"/>
                  </a:lnTo>
                  <a:lnTo>
                    <a:pt x="81" y="0"/>
                  </a:lnTo>
                  <a:lnTo>
                    <a:pt x="96" y="0"/>
                  </a:lnTo>
                  <a:lnTo>
                    <a:pt x="96" y="383"/>
                  </a:lnTo>
                  <a:lnTo>
                    <a:pt x="15" y="572"/>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31" name="CustomShape 48"/>
            <p:cNvSpPr/>
            <p:nvPr/>
          </p:nvSpPr>
          <p:spPr>
            <a:xfrm>
              <a:off x="1290600" y="14400"/>
              <a:ext cx="375840" cy="1801440"/>
            </a:xfrm>
            <a:custGeom>
              <a:avLst/>
              <a:gdLst/>
              <a:ahLst/>
              <a:rect l="l" t="t" r="r" b="b"/>
              <a:pathLst>
                <a:path w="237" h="1135">
                  <a:moveTo>
                    <a:pt x="222" y="1135"/>
                  </a:moveTo>
                  <a:lnTo>
                    <a:pt x="0" y="620"/>
                  </a:lnTo>
                  <a:lnTo>
                    <a:pt x="0" y="0"/>
                  </a:lnTo>
                  <a:lnTo>
                    <a:pt x="18" y="0"/>
                  </a:lnTo>
                  <a:lnTo>
                    <a:pt x="18" y="617"/>
                  </a:lnTo>
                  <a:lnTo>
                    <a:pt x="237" y="1129"/>
                  </a:lnTo>
                  <a:lnTo>
                    <a:pt x="222" y="1135"/>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32" name="CustomShape 49"/>
            <p:cNvSpPr/>
            <p:nvPr/>
          </p:nvSpPr>
          <p:spPr>
            <a:xfrm>
              <a:off x="1600200" y="18018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33" name="CustomShape 50"/>
            <p:cNvSpPr/>
            <p:nvPr/>
          </p:nvSpPr>
          <p:spPr>
            <a:xfrm>
              <a:off x="1380960" y="9360"/>
              <a:ext cx="371160" cy="1425240"/>
            </a:xfrm>
            <a:custGeom>
              <a:avLst/>
              <a:gdLst/>
              <a:ahLst/>
              <a:rect l="l" t="t" r="r" b="b"/>
              <a:pathLst>
                <a:path w="234" h="898">
                  <a:moveTo>
                    <a:pt x="219" y="898"/>
                  </a:moveTo>
                  <a:lnTo>
                    <a:pt x="0" y="383"/>
                  </a:lnTo>
                  <a:lnTo>
                    <a:pt x="0" y="0"/>
                  </a:lnTo>
                  <a:lnTo>
                    <a:pt x="15" y="0"/>
                  </a:lnTo>
                  <a:lnTo>
                    <a:pt x="15" y="380"/>
                  </a:lnTo>
                  <a:lnTo>
                    <a:pt x="234" y="892"/>
                  </a:lnTo>
                  <a:lnTo>
                    <a:pt x="219" y="898"/>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34" name="CustomShape 51"/>
            <p:cNvSpPr/>
            <p:nvPr/>
          </p:nvSpPr>
          <p:spPr>
            <a:xfrm>
              <a:off x="1643040" y="0"/>
              <a:ext cx="151920" cy="91260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35" name="CustomShape 52"/>
            <p:cNvSpPr/>
            <p:nvPr/>
          </p:nvSpPr>
          <p:spPr>
            <a:xfrm>
              <a:off x="1685880" y="142092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36" name="CustomShape 53"/>
            <p:cNvSpPr/>
            <p:nvPr/>
          </p:nvSpPr>
          <p:spPr>
            <a:xfrm>
              <a:off x="1685880" y="9032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37" name="CustomShape 54"/>
            <p:cNvSpPr/>
            <p:nvPr/>
          </p:nvSpPr>
          <p:spPr>
            <a:xfrm>
              <a:off x="1743120" y="4680"/>
              <a:ext cx="418680" cy="522000"/>
            </a:xfrm>
            <a:custGeom>
              <a:avLst/>
              <a:gdLst/>
              <a:ahLst/>
              <a:rect l="l" t="t" r="r" b="b"/>
              <a:pathLst>
                <a:path w="264" h="329">
                  <a:moveTo>
                    <a:pt x="252" y="329"/>
                  </a:moveTo>
                  <a:lnTo>
                    <a:pt x="45" y="120"/>
                  </a:lnTo>
                  <a:lnTo>
                    <a:pt x="0" y="6"/>
                  </a:lnTo>
                  <a:lnTo>
                    <a:pt x="15" y="0"/>
                  </a:lnTo>
                  <a:lnTo>
                    <a:pt x="60" y="111"/>
                  </a:lnTo>
                  <a:lnTo>
                    <a:pt x="264" y="317"/>
                  </a:lnTo>
                  <a:lnTo>
                    <a:pt x="252" y="329"/>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38" name="CustomShape 55"/>
            <p:cNvSpPr/>
            <p:nvPr/>
          </p:nvSpPr>
          <p:spPr>
            <a:xfrm>
              <a:off x="2119320" y="488880"/>
              <a:ext cx="161640" cy="14724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39" name="CustomShape 56"/>
            <p:cNvSpPr/>
            <p:nvPr/>
          </p:nvSpPr>
          <p:spPr>
            <a:xfrm>
              <a:off x="952560" y="4680"/>
              <a:ext cx="151920" cy="907560"/>
            </a:xfrm>
            <a:custGeom>
              <a:avLst/>
              <a:gdLst/>
              <a:ahLst/>
              <a:rect l="l" t="t" r="r" b="b"/>
              <a:pathLst>
                <a:path w="96" h="572">
                  <a:moveTo>
                    <a:pt x="15" y="572"/>
                  </a:moveTo>
                  <a:lnTo>
                    <a:pt x="0" y="572"/>
                  </a:lnTo>
                  <a:lnTo>
                    <a:pt x="0" y="189"/>
                  </a:lnTo>
                  <a:lnTo>
                    <a:pt x="81" y="0"/>
                  </a:lnTo>
                  <a:lnTo>
                    <a:pt x="96" y="6"/>
                  </a:lnTo>
                  <a:lnTo>
                    <a:pt x="15" y="192"/>
                  </a:lnTo>
                  <a:lnTo>
                    <a:pt x="15" y="572"/>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40" name="CustomShape 57"/>
            <p:cNvSpPr/>
            <p:nvPr/>
          </p:nvSpPr>
          <p:spPr>
            <a:xfrm>
              <a:off x="866880" y="9032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41" name="CustomShape 58"/>
            <p:cNvSpPr/>
            <p:nvPr/>
          </p:nvSpPr>
          <p:spPr>
            <a:xfrm>
              <a:off x="890640" y="155412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42" name="CustomShape 59"/>
            <p:cNvSpPr/>
            <p:nvPr/>
          </p:nvSpPr>
          <p:spPr>
            <a:xfrm>
              <a:off x="738360" y="5622840"/>
              <a:ext cx="337680" cy="1215720"/>
            </a:xfrm>
            <a:custGeom>
              <a:avLst/>
              <a:gdLst/>
              <a:ahLst/>
              <a:rect l="l" t="t" r="r" b="b"/>
              <a:pathLst>
                <a:path w="213" h="766">
                  <a:moveTo>
                    <a:pt x="213" y="766"/>
                  </a:moveTo>
                  <a:lnTo>
                    <a:pt x="195" y="766"/>
                  </a:lnTo>
                  <a:lnTo>
                    <a:pt x="195" y="464"/>
                  </a:lnTo>
                  <a:lnTo>
                    <a:pt x="0" y="6"/>
                  </a:lnTo>
                  <a:lnTo>
                    <a:pt x="12" y="0"/>
                  </a:lnTo>
                  <a:lnTo>
                    <a:pt x="213" y="461"/>
                  </a:lnTo>
                  <a:lnTo>
                    <a:pt x="213" y="766"/>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43" name="CustomShape 60"/>
            <p:cNvSpPr/>
            <p:nvPr/>
          </p:nvSpPr>
          <p:spPr>
            <a:xfrm>
              <a:off x="647640" y="5479920"/>
              <a:ext cx="156960" cy="156960"/>
            </a:xfrm>
            <a:custGeom>
              <a:avLst/>
              <a:gdLst/>
              <a:ahLst/>
              <a:rect l="l" t="t"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44" name="CustomShape 61"/>
            <p:cNvSpPr/>
            <p:nvPr/>
          </p:nvSpPr>
          <p:spPr>
            <a:xfrm>
              <a:off x="66600" y="903240"/>
              <a:ext cx="190080" cy="190080"/>
            </a:xfrm>
            <a:custGeom>
              <a:avLst/>
              <a:gdLst/>
              <a:ahLst/>
              <a:rect l="l" t="t"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45" name="CustomShape 62"/>
            <p:cNvSpPr/>
            <p:nvPr/>
          </p:nvSpPr>
          <p:spPr>
            <a:xfrm>
              <a:off x="0" y="3897360"/>
              <a:ext cx="132840" cy="266400"/>
            </a:xfrm>
            <a:custGeom>
              <a:avLst/>
              <a:gdLst/>
              <a:ahLst/>
              <a:rect l="l" t="t" r="r" b="b"/>
              <a:pathLst>
                <a:path w="84" h="168">
                  <a:moveTo>
                    <a:pt x="69" y="168"/>
                  </a:moveTo>
                  <a:lnTo>
                    <a:pt x="0" y="6"/>
                  </a:lnTo>
                  <a:lnTo>
                    <a:pt x="12" y="0"/>
                  </a:lnTo>
                  <a:lnTo>
                    <a:pt x="84" y="162"/>
                  </a:lnTo>
                  <a:lnTo>
                    <a:pt x="69" y="168"/>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46" name="CustomShape 63"/>
            <p:cNvSpPr/>
            <p:nvPr/>
          </p:nvSpPr>
          <p:spPr>
            <a:xfrm>
              <a:off x="66600" y="414972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47" name="CustomShape 64"/>
            <p:cNvSpPr/>
            <p:nvPr/>
          </p:nvSpPr>
          <p:spPr>
            <a:xfrm>
              <a:off x="0" y="1644480"/>
              <a:ext cx="132840" cy="269640"/>
            </a:xfrm>
            <a:custGeom>
              <a:avLst/>
              <a:gdLst/>
              <a:ahLst/>
              <a:rect l="l" t="t" r="r" b="b"/>
              <a:pathLst>
                <a:path w="84" h="170">
                  <a:moveTo>
                    <a:pt x="12" y="170"/>
                  </a:moveTo>
                  <a:lnTo>
                    <a:pt x="0" y="164"/>
                  </a:lnTo>
                  <a:lnTo>
                    <a:pt x="69" y="0"/>
                  </a:lnTo>
                  <a:lnTo>
                    <a:pt x="84" y="6"/>
                  </a:lnTo>
                  <a:lnTo>
                    <a:pt x="12" y="170"/>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48" name="CustomShape 65"/>
            <p:cNvSpPr/>
            <p:nvPr/>
          </p:nvSpPr>
          <p:spPr>
            <a:xfrm>
              <a:off x="66600" y="14684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49" name="CustomShape 66"/>
            <p:cNvSpPr/>
            <p:nvPr/>
          </p:nvSpPr>
          <p:spPr>
            <a:xfrm>
              <a:off x="695160" y="4680"/>
              <a:ext cx="309240" cy="1558440"/>
            </a:xfrm>
            <a:custGeom>
              <a:avLst/>
              <a:gdLst/>
              <a:ahLst/>
              <a:rect l="l" t="t"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50" name="CustomShape 67"/>
            <p:cNvSpPr/>
            <p:nvPr/>
          </p:nvSpPr>
          <p:spPr>
            <a:xfrm>
              <a:off x="57240" y="48816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51" name="CustomShape 68"/>
            <p:cNvSpPr/>
            <p:nvPr/>
          </p:nvSpPr>
          <p:spPr>
            <a:xfrm>
              <a:off x="138240" y="5060880"/>
              <a:ext cx="304560" cy="1777680"/>
            </a:xfrm>
            <a:custGeom>
              <a:avLst/>
              <a:gdLst/>
              <a:ahLst/>
              <a:rect l="l" t="t"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52" name="CustomShape 69"/>
            <p:cNvSpPr/>
            <p:nvPr/>
          </p:nvSpPr>
          <p:spPr>
            <a:xfrm>
              <a:off x="561960" y="643104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53" name="CustomShape 70"/>
            <p:cNvSpPr/>
            <p:nvPr/>
          </p:nvSpPr>
          <p:spPr>
            <a:xfrm>
              <a:off x="642960" y="6610320"/>
              <a:ext cx="23400" cy="242640"/>
            </a:xfrm>
            <a:prstGeom prst="rect">
              <a:avLst/>
            </a:prstGeom>
            <a:gradFill rotWithShape="0">
              <a:gsLst>
                <a:gs pos="0">
                  <a:srgbClr val="82ffff"/>
                </a:gs>
                <a:gs pos="100000">
                  <a:srgbClr val="3d97de"/>
                </a:gs>
              </a:gsLst>
              <a:lin ang="5400000"/>
            </a:gradFill>
            <a:ln>
              <a:noFill/>
            </a:ln>
          </p:spPr>
          <p:style>
            <a:lnRef idx="0"/>
            <a:fillRef idx="0"/>
            <a:effectRef idx="0"/>
            <a:fontRef idx="minor"/>
          </p:style>
        </p:sp>
        <p:sp>
          <p:nvSpPr>
            <p:cNvPr id="154" name="CustomShape 71"/>
            <p:cNvSpPr/>
            <p:nvPr/>
          </p:nvSpPr>
          <p:spPr>
            <a:xfrm>
              <a:off x="76320" y="6431040"/>
              <a:ext cx="190080" cy="188640"/>
            </a:xfrm>
            <a:custGeom>
              <a:avLst/>
              <a:gdLst/>
              <a:ahLst/>
              <a:rect l="l" t="t"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55" name="CustomShape 72"/>
            <p:cNvSpPr/>
            <p:nvPr/>
          </p:nvSpPr>
          <p:spPr>
            <a:xfrm>
              <a:off x="0" y="5978520"/>
              <a:ext cx="190080" cy="461520"/>
            </a:xfrm>
            <a:custGeom>
              <a:avLst/>
              <a:gdLst/>
              <a:ahLst/>
              <a:rect l="l" t="t" r="r" b="b"/>
              <a:pathLst>
                <a:path w="120" h="291">
                  <a:moveTo>
                    <a:pt x="120" y="291"/>
                  </a:moveTo>
                  <a:lnTo>
                    <a:pt x="105" y="291"/>
                  </a:lnTo>
                  <a:lnTo>
                    <a:pt x="105" y="114"/>
                  </a:lnTo>
                  <a:lnTo>
                    <a:pt x="0" y="9"/>
                  </a:lnTo>
                  <a:lnTo>
                    <a:pt x="12" y="0"/>
                  </a:lnTo>
                  <a:lnTo>
                    <a:pt x="120" y="108"/>
                  </a:lnTo>
                  <a:lnTo>
                    <a:pt x="120" y="291"/>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56" name="CustomShape 73"/>
            <p:cNvSpPr/>
            <p:nvPr/>
          </p:nvSpPr>
          <p:spPr>
            <a:xfrm>
              <a:off x="1014480" y="1801800"/>
              <a:ext cx="213840" cy="755280"/>
            </a:xfrm>
            <a:custGeom>
              <a:avLst/>
              <a:gdLst/>
              <a:ahLst/>
              <a:rect l="l" t="t" r="r" b="b"/>
              <a:pathLst>
                <a:path w="135" h="476">
                  <a:moveTo>
                    <a:pt x="12" y="476"/>
                  </a:moveTo>
                  <a:lnTo>
                    <a:pt x="0" y="476"/>
                  </a:lnTo>
                  <a:lnTo>
                    <a:pt x="0" y="128"/>
                  </a:lnTo>
                  <a:lnTo>
                    <a:pt x="126" y="0"/>
                  </a:lnTo>
                  <a:lnTo>
                    <a:pt x="135" y="9"/>
                  </a:lnTo>
                  <a:lnTo>
                    <a:pt x="12" y="131"/>
                  </a:lnTo>
                  <a:lnTo>
                    <a:pt x="12" y="476"/>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57" name="CustomShape 74"/>
            <p:cNvSpPr/>
            <p:nvPr/>
          </p:nvSpPr>
          <p:spPr>
            <a:xfrm>
              <a:off x="938160" y="2548080"/>
              <a:ext cx="166320" cy="159840"/>
            </a:xfrm>
            <a:custGeom>
              <a:avLst/>
              <a:gdLst/>
              <a:ahLst/>
              <a:rect l="l" t="t"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58" name="CustomShape 75"/>
            <p:cNvSpPr/>
            <p:nvPr/>
          </p:nvSpPr>
          <p:spPr>
            <a:xfrm>
              <a:off x="595440" y="4680"/>
              <a:ext cx="637920" cy="4025520"/>
            </a:xfrm>
            <a:custGeom>
              <a:avLst/>
              <a:gdLst/>
              <a:ahLst/>
              <a:rect l="l" t="t"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59" name="CustomShape 76"/>
            <p:cNvSpPr/>
            <p:nvPr/>
          </p:nvSpPr>
          <p:spPr>
            <a:xfrm>
              <a:off x="1224000" y="1382760"/>
              <a:ext cx="142560" cy="47592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60" name="CustomShape 77"/>
            <p:cNvSpPr/>
            <p:nvPr/>
          </p:nvSpPr>
          <p:spPr>
            <a:xfrm>
              <a:off x="1300320" y="1849320"/>
              <a:ext cx="109080" cy="107640"/>
            </a:xfrm>
            <a:custGeom>
              <a:avLst/>
              <a:gdLst/>
              <a:ahLst/>
              <a:rect l="l" t="t"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61" name="CustomShape 78"/>
            <p:cNvSpPr/>
            <p:nvPr/>
          </p:nvSpPr>
          <p:spPr>
            <a:xfrm>
              <a:off x="281160" y="3417840"/>
              <a:ext cx="142560" cy="474480"/>
            </a:xfrm>
            <a:custGeom>
              <a:avLst/>
              <a:gdLst/>
              <a:ahLst/>
              <a:rect l="l" t="t" r="r" b="b"/>
              <a:pathLst>
                <a:path w="90" h="299">
                  <a:moveTo>
                    <a:pt x="12" y="299"/>
                  </a:moveTo>
                  <a:lnTo>
                    <a:pt x="0" y="299"/>
                  </a:lnTo>
                  <a:lnTo>
                    <a:pt x="0" y="80"/>
                  </a:lnTo>
                  <a:lnTo>
                    <a:pt x="81" y="0"/>
                  </a:lnTo>
                  <a:lnTo>
                    <a:pt x="90" y="8"/>
                  </a:lnTo>
                  <a:lnTo>
                    <a:pt x="12" y="83"/>
                  </a:lnTo>
                  <a:lnTo>
                    <a:pt x="12" y="299"/>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62" name="CustomShape 79"/>
            <p:cNvSpPr/>
            <p:nvPr/>
          </p:nvSpPr>
          <p:spPr>
            <a:xfrm>
              <a:off x="237960" y="3882960"/>
              <a:ext cx="109080" cy="109080"/>
            </a:xfrm>
            <a:custGeom>
              <a:avLst/>
              <a:gdLst/>
              <a:ahLst/>
              <a:rect l="l" t="t"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63" name="CustomShape 80"/>
            <p:cNvSpPr/>
            <p:nvPr/>
          </p:nvSpPr>
          <p:spPr>
            <a:xfrm>
              <a:off x="4680" y="2166840"/>
              <a:ext cx="114120" cy="452160"/>
            </a:xfrm>
            <a:custGeom>
              <a:avLst/>
              <a:gdLst/>
              <a:ahLst/>
              <a:rect l="l" t="t" r="r" b="b"/>
              <a:pathLst>
                <a:path w="72" h="285">
                  <a:moveTo>
                    <a:pt x="6" y="285"/>
                  </a:moveTo>
                  <a:lnTo>
                    <a:pt x="0" y="276"/>
                  </a:lnTo>
                  <a:lnTo>
                    <a:pt x="60" y="216"/>
                  </a:lnTo>
                  <a:lnTo>
                    <a:pt x="60" y="0"/>
                  </a:lnTo>
                  <a:lnTo>
                    <a:pt x="72" y="0"/>
                  </a:lnTo>
                  <a:lnTo>
                    <a:pt x="72" y="222"/>
                  </a:lnTo>
                  <a:lnTo>
                    <a:pt x="6" y="285"/>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64" name="CustomShape 81"/>
            <p:cNvSpPr/>
            <p:nvPr/>
          </p:nvSpPr>
          <p:spPr>
            <a:xfrm>
              <a:off x="52560" y="2066760"/>
              <a:ext cx="109080" cy="109080"/>
            </a:xfrm>
            <a:custGeom>
              <a:avLst/>
              <a:gdLst/>
              <a:ahLst/>
              <a:rect l="l" t="t"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65" name="CustomShape 82"/>
            <p:cNvSpPr/>
            <p:nvPr/>
          </p:nvSpPr>
          <p:spPr>
            <a:xfrm>
              <a:off x="1228680" y="4662360"/>
              <a:ext cx="23400" cy="2180880"/>
            </a:xfrm>
            <a:prstGeom prst="rect">
              <a:avLst/>
            </a:prstGeom>
            <a:gradFill rotWithShape="0">
              <a:gsLst>
                <a:gs pos="0">
                  <a:srgbClr val="82ffff"/>
                </a:gs>
                <a:gs pos="100000">
                  <a:srgbClr val="3d97de"/>
                </a:gs>
              </a:gsLst>
              <a:lin ang="5400000"/>
            </a:gradFill>
            <a:ln>
              <a:noFill/>
            </a:ln>
          </p:spPr>
          <p:style>
            <a:lnRef idx="0"/>
            <a:fillRef idx="0"/>
            <a:effectRef idx="0"/>
            <a:fontRef idx="minor"/>
          </p:style>
        </p:sp>
        <p:sp>
          <p:nvSpPr>
            <p:cNvPr id="166" name="CustomShape 83"/>
            <p:cNvSpPr/>
            <p:nvPr/>
          </p:nvSpPr>
          <p:spPr>
            <a:xfrm>
              <a:off x="1319040" y="5041800"/>
              <a:ext cx="371160" cy="1801440"/>
            </a:xfrm>
            <a:custGeom>
              <a:avLst/>
              <a:gdLst/>
              <a:ahLst/>
              <a:rect l="l" t="t" r="r" b="b"/>
              <a:pathLst>
                <a:path w="234" h="1135">
                  <a:moveTo>
                    <a:pt x="15" y="1135"/>
                  </a:moveTo>
                  <a:lnTo>
                    <a:pt x="0" y="1135"/>
                  </a:lnTo>
                  <a:lnTo>
                    <a:pt x="0" y="515"/>
                  </a:lnTo>
                  <a:lnTo>
                    <a:pt x="0" y="512"/>
                  </a:lnTo>
                  <a:lnTo>
                    <a:pt x="219" y="0"/>
                  </a:lnTo>
                  <a:lnTo>
                    <a:pt x="234" y="6"/>
                  </a:lnTo>
                  <a:lnTo>
                    <a:pt x="15" y="518"/>
                  </a:lnTo>
                  <a:lnTo>
                    <a:pt x="15" y="1135"/>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67" name="CustomShape 84"/>
            <p:cNvSpPr/>
            <p:nvPr/>
          </p:nvSpPr>
          <p:spPr>
            <a:xfrm>
              <a:off x="1147680" y="4481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68" name="CustomShape 85"/>
            <p:cNvSpPr/>
            <p:nvPr/>
          </p:nvSpPr>
          <p:spPr>
            <a:xfrm>
              <a:off x="819000" y="3983040"/>
              <a:ext cx="347400" cy="2860200"/>
            </a:xfrm>
            <a:custGeom>
              <a:avLst/>
              <a:gdLst/>
              <a:ahLst/>
              <a:rect l="l" t="t" r="r" b="b"/>
              <a:pathLst>
                <a:path w="219" h="1802">
                  <a:moveTo>
                    <a:pt x="219" y="1802"/>
                  </a:moveTo>
                  <a:lnTo>
                    <a:pt x="201" y="1802"/>
                  </a:lnTo>
                  <a:lnTo>
                    <a:pt x="201" y="1185"/>
                  </a:lnTo>
                  <a:lnTo>
                    <a:pt x="0" y="3"/>
                  </a:lnTo>
                  <a:lnTo>
                    <a:pt x="15" y="0"/>
                  </a:lnTo>
                  <a:lnTo>
                    <a:pt x="219" y="1185"/>
                  </a:lnTo>
                  <a:lnTo>
                    <a:pt x="219" y="1802"/>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69" name="CustomShape 86"/>
            <p:cNvSpPr/>
            <p:nvPr/>
          </p:nvSpPr>
          <p:spPr>
            <a:xfrm>
              <a:off x="728640" y="380700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70" name="CustomShape 87"/>
            <p:cNvSpPr/>
            <p:nvPr/>
          </p:nvSpPr>
          <p:spPr>
            <a:xfrm>
              <a:off x="1623960" y="4867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71" name="CustomShape 88"/>
            <p:cNvSpPr/>
            <p:nvPr/>
          </p:nvSpPr>
          <p:spPr>
            <a:xfrm>
              <a:off x="1405080" y="5423040"/>
              <a:ext cx="371160" cy="1425240"/>
            </a:xfrm>
            <a:custGeom>
              <a:avLst/>
              <a:gdLst/>
              <a:ahLst/>
              <a:rect l="l" t="t" r="r" b="b"/>
              <a:pathLst>
                <a:path w="234" h="898">
                  <a:moveTo>
                    <a:pt x="18" y="898"/>
                  </a:moveTo>
                  <a:lnTo>
                    <a:pt x="0" y="898"/>
                  </a:lnTo>
                  <a:lnTo>
                    <a:pt x="0" y="515"/>
                  </a:lnTo>
                  <a:lnTo>
                    <a:pt x="0" y="512"/>
                  </a:lnTo>
                  <a:lnTo>
                    <a:pt x="222" y="0"/>
                  </a:lnTo>
                  <a:lnTo>
                    <a:pt x="234" y="6"/>
                  </a:lnTo>
                  <a:lnTo>
                    <a:pt x="18" y="518"/>
                  </a:lnTo>
                  <a:lnTo>
                    <a:pt x="18" y="898"/>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72" name="CustomShape 89"/>
            <p:cNvSpPr/>
            <p:nvPr/>
          </p:nvSpPr>
          <p:spPr>
            <a:xfrm>
              <a:off x="1666800" y="5945040"/>
              <a:ext cx="151920" cy="91260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73" name="CustomShape 90"/>
            <p:cNvSpPr/>
            <p:nvPr/>
          </p:nvSpPr>
          <p:spPr>
            <a:xfrm>
              <a:off x="1709640" y="5246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74" name="CustomShape 91"/>
            <p:cNvSpPr/>
            <p:nvPr/>
          </p:nvSpPr>
          <p:spPr>
            <a:xfrm>
              <a:off x="1709640" y="576432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75" name="CustomShape 92"/>
            <p:cNvSpPr/>
            <p:nvPr/>
          </p:nvSpPr>
          <p:spPr>
            <a:xfrm>
              <a:off x="1766880" y="6330960"/>
              <a:ext cx="418680" cy="526680"/>
            </a:xfrm>
            <a:custGeom>
              <a:avLst/>
              <a:gdLst/>
              <a:ahLst/>
              <a:rect l="l" t="t" r="r" b="b"/>
              <a:pathLst>
                <a:path w="264" h="332">
                  <a:moveTo>
                    <a:pt x="12" y="332"/>
                  </a:moveTo>
                  <a:lnTo>
                    <a:pt x="0" y="326"/>
                  </a:lnTo>
                  <a:lnTo>
                    <a:pt x="45" y="206"/>
                  </a:lnTo>
                  <a:lnTo>
                    <a:pt x="255" y="0"/>
                  </a:lnTo>
                  <a:lnTo>
                    <a:pt x="264" y="12"/>
                  </a:lnTo>
                  <a:lnTo>
                    <a:pt x="60" y="215"/>
                  </a:lnTo>
                  <a:lnTo>
                    <a:pt x="12" y="332"/>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76" name="CustomShape 93"/>
            <p:cNvSpPr/>
            <p:nvPr/>
          </p:nvSpPr>
          <p:spPr>
            <a:xfrm>
              <a:off x="2147760" y="6221520"/>
              <a:ext cx="156960" cy="14724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77" name="CustomShape 94"/>
            <p:cNvSpPr/>
            <p:nvPr/>
          </p:nvSpPr>
          <p:spPr>
            <a:xfrm>
              <a:off x="504720" y="9360"/>
              <a:ext cx="232920" cy="5103360"/>
            </a:xfrm>
            <a:custGeom>
              <a:avLst/>
              <a:gdLst/>
              <a:ahLst/>
              <a:rect l="l" t="t"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178" name="CustomShape 95"/>
            <p:cNvSpPr/>
            <p:nvPr/>
          </p:nvSpPr>
          <p:spPr>
            <a:xfrm>
              <a:off x="633240" y="5103720"/>
              <a:ext cx="185400" cy="185400"/>
            </a:xfrm>
            <a:custGeom>
              <a:avLst/>
              <a:gdLst/>
              <a:ahLst/>
              <a:rect l="l" t="t"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grpSp>
      <p:sp>
        <p:nvSpPr>
          <p:cNvPr id="179" name="PlaceHolder 96"/>
          <p:cNvSpPr>
            <a:spLocks noGrp="1"/>
          </p:cNvSpPr>
          <p:nvPr>
            <p:ph type="title"/>
          </p:nvPr>
        </p:nvSpPr>
        <p:spPr>
          <a:xfrm>
            <a:off x="1876320" y="1122480"/>
            <a:ext cx="8791200" cy="2387160"/>
          </a:xfrm>
          <a:prstGeom prst="rect">
            <a:avLst/>
          </a:prstGeom>
        </p:spPr>
        <p:txBody>
          <a:bodyPr anchor="b">
            <a:normAutofit/>
          </a:bodyPr>
          <a:p>
            <a:pPr>
              <a:lnSpc>
                <a:spcPct val="90000"/>
              </a:lnSpc>
            </a:pPr>
            <a:r>
              <a:rPr b="0" lang="en-US" sz="4800" spc="-1" strike="noStrike" cap="all">
                <a:solidFill>
                  <a:srgbClr val="ffffff"/>
                </a:solidFill>
                <a:latin typeface="Tw Cen MT"/>
              </a:rPr>
              <a:t>Click to edit Master title style</a:t>
            </a:r>
            <a:endParaRPr b="0" lang="en-US" sz="4800" spc="-1" strike="noStrike">
              <a:solidFill>
                <a:srgbClr val="ffffff"/>
              </a:solidFill>
              <a:latin typeface="Tw Cen MT"/>
            </a:endParaRPr>
          </a:p>
        </p:txBody>
      </p:sp>
      <p:sp>
        <p:nvSpPr>
          <p:cNvPr id="180" name="PlaceHolder 97"/>
          <p:cNvSpPr>
            <a:spLocks noGrp="1"/>
          </p:cNvSpPr>
          <p:nvPr>
            <p:ph type="dt"/>
          </p:nvPr>
        </p:nvSpPr>
        <p:spPr>
          <a:xfrm>
            <a:off x="7077600" y="5410080"/>
            <a:ext cx="2742840" cy="364680"/>
          </a:xfrm>
          <a:prstGeom prst="rect">
            <a:avLst/>
          </a:prstGeom>
        </p:spPr>
        <p:txBody>
          <a:bodyPr anchor="ctr">
            <a:noAutofit/>
          </a:bodyPr>
          <a:p>
            <a:pPr algn="r">
              <a:lnSpc>
                <a:spcPct val="100000"/>
              </a:lnSpc>
            </a:pPr>
            <a:fld id="{13CD7AA9-9C3A-4683-98EF-B82102B4FA1C}" type="datetime">
              <a:rPr b="0" lang="en-US" sz="1050" spc="-1" strike="noStrike">
                <a:solidFill>
                  <a:srgbClr val="ffffff"/>
                </a:solidFill>
                <a:latin typeface="Tw Cen MT"/>
              </a:rPr>
              <a:t>1/2/20</a:t>
            </a:fld>
            <a:endParaRPr b="0" lang="en-US" sz="1050" spc="-1" strike="noStrike">
              <a:latin typeface="Times New Roman"/>
            </a:endParaRPr>
          </a:p>
        </p:txBody>
      </p:sp>
      <p:sp>
        <p:nvSpPr>
          <p:cNvPr id="181" name="PlaceHolder 98"/>
          <p:cNvSpPr>
            <a:spLocks noGrp="1"/>
          </p:cNvSpPr>
          <p:nvPr>
            <p:ph type="ftr"/>
          </p:nvPr>
        </p:nvSpPr>
        <p:spPr>
          <a:xfrm>
            <a:off x="1876320" y="5410080"/>
            <a:ext cx="5124600" cy="364680"/>
          </a:xfrm>
          <a:prstGeom prst="rect">
            <a:avLst/>
          </a:prstGeom>
        </p:spPr>
        <p:txBody>
          <a:bodyPr anchor="ctr">
            <a:noAutofit/>
          </a:bodyPr>
          <a:p>
            <a:endParaRPr b="0" lang="en-US" sz="2400" spc="-1" strike="noStrike">
              <a:latin typeface="Times New Roman"/>
            </a:endParaRPr>
          </a:p>
        </p:txBody>
      </p:sp>
      <p:sp>
        <p:nvSpPr>
          <p:cNvPr id="182" name="PlaceHolder 99"/>
          <p:cNvSpPr>
            <a:spLocks noGrp="1"/>
          </p:cNvSpPr>
          <p:nvPr>
            <p:ph type="sldNum"/>
          </p:nvPr>
        </p:nvSpPr>
        <p:spPr>
          <a:xfrm>
            <a:off x="9896760" y="5410080"/>
            <a:ext cx="770760" cy="364680"/>
          </a:xfrm>
          <a:prstGeom prst="rect">
            <a:avLst/>
          </a:prstGeom>
        </p:spPr>
        <p:txBody>
          <a:bodyPr anchor="ctr">
            <a:noAutofit/>
          </a:bodyPr>
          <a:p>
            <a:pPr algn="r">
              <a:lnSpc>
                <a:spcPct val="100000"/>
              </a:lnSpc>
            </a:pPr>
            <a:fld id="{7C5B938E-2340-4333-9824-1F2224599197}" type="slidenum">
              <a:rPr b="0" lang="en-US" sz="1050" spc="-1" strike="noStrike">
                <a:solidFill>
                  <a:srgbClr val="ffffff"/>
                </a:solidFill>
                <a:latin typeface="Tw Cen MT"/>
              </a:rPr>
              <a:t>&lt;number&gt;</a:t>
            </a:fld>
            <a:endParaRPr b="0" lang="en-US" sz="1050" spc="-1" strike="noStrike">
              <a:latin typeface="Times New Roman"/>
            </a:endParaRPr>
          </a:p>
        </p:txBody>
      </p:sp>
      <p:sp>
        <p:nvSpPr>
          <p:cNvPr id="183" name="PlaceHolder 100"/>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400" spc="-1" strike="noStrike">
                <a:solidFill>
                  <a:srgbClr val="ffffff"/>
                </a:solidFill>
                <a:latin typeface="Tw Cen MT"/>
              </a:rPr>
              <a:t>Click to edit the outline text </a:t>
            </a:r>
            <a:r>
              <a:rPr b="0" lang="en-US" sz="2400" spc="-1" strike="noStrike">
                <a:solidFill>
                  <a:srgbClr val="ffffff"/>
                </a:solidFill>
                <a:latin typeface="Tw Cen MT"/>
              </a:rPr>
              <a:t>format</a:t>
            </a:r>
            <a:endParaRPr b="0" lang="en-US" sz="2400" spc="-1" strike="noStrike">
              <a:solidFill>
                <a:srgbClr val="ffffff"/>
              </a:solidFill>
              <a:latin typeface="Tw Cen MT"/>
            </a:endParaRPr>
          </a:p>
          <a:p>
            <a:pPr lvl="1" marL="864000" indent="-324000">
              <a:spcBef>
                <a:spcPts val="1134"/>
              </a:spcBef>
              <a:buClr>
                <a:srgbClr val="000000"/>
              </a:buClr>
              <a:buSzPct val="75000"/>
              <a:buFont typeface="Symbol" charset="2"/>
              <a:buChar char=""/>
            </a:pPr>
            <a:r>
              <a:rPr b="0" lang="en-US" sz="1800" spc="-1" strike="noStrike">
                <a:solidFill>
                  <a:srgbClr val="ffffff"/>
                </a:solidFill>
                <a:latin typeface="Tw Cen MT"/>
              </a:rPr>
              <a:t>Second Outline Level</a:t>
            </a:r>
            <a:endParaRPr b="0" lang="en-US" sz="1800" spc="-1" strike="noStrike">
              <a:solidFill>
                <a:srgbClr val="ffffff"/>
              </a:solidFill>
              <a:latin typeface="Tw Cen MT"/>
            </a:endParaRPr>
          </a:p>
          <a:p>
            <a:pPr lvl="2" marL="1296000" indent="-288000">
              <a:spcBef>
                <a:spcPts val="850"/>
              </a:spcBef>
              <a:buClr>
                <a:srgbClr val="000000"/>
              </a:buClr>
              <a:buSzPct val="45000"/>
              <a:buFont typeface="Wingdings" charset="2"/>
              <a:buChar char=""/>
            </a:pPr>
            <a:r>
              <a:rPr b="0" lang="en-US" sz="1600" spc="-1" strike="noStrike">
                <a:solidFill>
                  <a:srgbClr val="ffffff"/>
                </a:solidFill>
                <a:latin typeface="Tw Cen MT"/>
              </a:rPr>
              <a:t>Third Outline Level</a:t>
            </a:r>
            <a:endParaRPr b="0" lang="en-US" sz="1600" spc="-1" strike="noStrike">
              <a:solidFill>
                <a:srgbClr val="ffffff"/>
              </a:solidFill>
              <a:latin typeface="Tw Cen MT"/>
            </a:endParaRPr>
          </a:p>
          <a:p>
            <a:pPr lvl="3" marL="1728000" indent="-216000">
              <a:spcBef>
                <a:spcPts val="567"/>
              </a:spcBef>
              <a:buClr>
                <a:srgbClr val="000000"/>
              </a:buClr>
              <a:buSzPct val="75000"/>
              <a:buFont typeface="Symbol" charset="2"/>
              <a:buChar char=""/>
            </a:pPr>
            <a:r>
              <a:rPr b="0" lang="en-US" sz="1600" spc="-1" strike="noStrike">
                <a:solidFill>
                  <a:srgbClr val="ffffff"/>
                </a:solidFill>
                <a:latin typeface="Tw Cen MT"/>
              </a:rPr>
              <a:t>Fourth Outline Level</a:t>
            </a:r>
            <a:endParaRPr b="0" lang="en-US" sz="1600" spc="-1" strike="noStrike">
              <a:solidFill>
                <a:srgbClr val="ffffff"/>
              </a:solidFill>
              <a:latin typeface="Tw Cen MT"/>
            </a:endParaRPr>
          </a:p>
          <a:p>
            <a:pPr lvl="4" marL="2160000" indent="-216000">
              <a:spcBef>
                <a:spcPts val="283"/>
              </a:spcBef>
              <a:buClr>
                <a:srgbClr val="000000"/>
              </a:buClr>
              <a:buSzPct val="45000"/>
              <a:buFont typeface="Wingdings" charset="2"/>
              <a:buChar char=""/>
            </a:pPr>
            <a:r>
              <a:rPr b="0" lang="en-US" sz="2000" spc="-1" strike="noStrike">
                <a:solidFill>
                  <a:srgbClr val="ffffff"/>
                </a:solidFill>
                <a:latin typeface="Tw Cen MT"/>
              </a:rPr>
              <a:t>Fifth Outline Level</a:t>
            </a:r>
            <a:endParaRPr b="0" lang="en-US" sz="2000" spc="-1" strike="noStrike">
              <a:solidFill>
                <a:srgbClr val="ffffff"/>
              </a:solidFill>
              <a:latin typeface="Tw Cen MT"/>
            </a:endParaRPr>
          </a:p>
          <a:p>
            <a:pPr lvl="5" marL="2592000" indent="-216000">
              <a:spcBef>
                <a:spcPts val="283"/>
              </a:spcBef>
              <a:buClr>
                <a:srgbClr val="000000"/>
              </a:buClr>
              <a:buSzPct val="45000"/>
              <a:buFont typeface="Wingdings" charset="2"/>
              <a:buChar char=""/>
            </a:pPr>
            <a:r>
              <a:rPr b="0" lang="en-US" sz="2000" spc="-1" strike="noStrike">
                <a:solidFill>
                  <a:srgbClr val="ffffff"/>
                </a:solidFill>
                <a:latin typeface="Tw Cen MT"/>
              </a:rPr>
              <a:t>Sixth Outline Level</a:t>
            </a:r>
            <a:endParaRPr b="0" lang="en-US" sz="2000" spc="-1" strike="noStrike">
              <a:solidFill>
                <a:srgbClr val="ffffff"/>
              </a:solidFill>
              <a:latin typeface="Tw Cen MT"/>
            </a:endParaRPr>
          </a:p>
          <a:p>
            <a:pPr lvl="6" marL="3024000" indent="-216000">
              <a:spcBef>
                <a:spcPts val="283"/>
              </a:spcBef>
              <a:buClr>
                <a:srgbClr val="000000"/>
              </a:buClr>
              <a:buSzPct val="45000"/>
              <a:buFont typeface="Wingdings" charset="2"/>
              <a:buChar char=""/>
            </a:pPr>
            <a:r>
              <a:rPr b="0" lang="en-US" sz="2000" spc="-1" strike="noStrike">
                <a:solidFill>
                  <a:srgbClr val="ffffff"/>
                </a:solidFill>
                <a:latin typeface="Tw Cen MT"/>
              </a:rPr>
              <a:t>Seventh Outline </a:t>
            </a:r>
            <a:r>
              <a:rPr b="0" lang="en-US" sz="2000" spc="-1" strike="noStrike">
                <a:solidFill>
                  <a:srgbClr val="ffffff"/>
                </a:solidFill>
                <a:latin typeface="Tw Cen MT"/>
              </a:rPr>
              <a:t>Level</a:t>
            </a:r>
            <a:endParaRPr b="0" lang="en-US" sz="2000" spc="-1" strike="noStrike">
              <a:solidFill>
                <a:srgbClr val="ffffff"/>
              </a:solidFill>
              <a:latin typeface="Tw Cen MT"/>
            </a:endParaRPr>
          </a:p>
        </p:txBody>
      </p:sp>
    </p:spTree>
  </p:cSld>
  <p:clrMap bg1="lt1" bg2="lt2" tx1="dk1" tx2="dk2" accent1="accent1" accent2="accent2" accent3="accent3" accent4="accent4" accent5="accent5" accent6="accent6" hlink="hlink" folHlink="folHlink"/>
  <p:sldLayoutIdLst>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220" name="Picture 2" descr="\\DROBO-FS\QuickDrops\JB\PPTX NG\Droplets\LightingOverlay.png"/>
          <p:cNvPicPr/>
          <p:nvPr/>
        </p:nvPicPr>
        <p:blipFill>
          <a:blip r:embed="rId3">
            <a:alphaModFix amt="30000"/>
          </a:blip>
          <a:stretch/>
        </p:blipFill>
        <p:spPr>
          <a:xfrm>
            <a:off x="0" y="0"/>
            <a:ext cx="12191760" cy="6857640"/>
          </a:xfrm>
          <a:prstGeom prst="rect">
            <a:avLst/>
          </a:prstGeom>
          <a:ln>
            <a:noFill/>
          </a:ln>
        </p:spPr>
      </p:pic>
      <p:grpSp>
        <p:nvGrpSpPr>
          <p:cNvPr id="221" name="Group 1"/>
          <p:cNvGrpSpPr/>
          <p:nvPr/>
        </p:nvGrpSpPr>
        <p:grpSpPr>
          <a:xfrm>
            <a:off x="-14400" y="0"/>
            <a:ext cx="12053520" cy="6857640"/>
            <a:chOff x="-14400" y="0"/>
            <a:chExt cx="12053520" cy="6857640"/>
          </a:xfrm>
        </p:grpSpPr>
        <p:grpSp>
          <p:nvGrpSpPr>
            <p:cNvPr id="222" name="Group 2"/>
            <p:cNvGrpSpPr/>
            <p:nvPr/>
          </p:nvGrpSpPr>
          <p:grpSpPr>
            <a:xfrm>
              <a:off x="-14400" y="0"/>
              <a:ext cx="1220760" cy="6857640"/>
              <a:chOff x="-14400" y="0"/>
              <a:chExt cx="1220760" cy="6857640"/>
            </a:xfrm>
          </p:grpSpPr>
          <p:sp>
            <p:nvSpPr>
              <p:cNvPr id="223" name="CustomShape 3"/>
              <p:cNvSpPr/>
              <p:nvPr/>
            </p:nvSpPr>
            <p:spPr>
              <a:xfrm>
                <a:off x="114480" y="4680"/>
                <a:ext cx="23400" cy="2180880"/>
              </a:xfrm>
              <a:prstGeom prst="rect">
                <a:avLst/>
              </a:prstGeom>
              <a:gradFill rotWithShape="0">
                <a:gsLst>
                  <a:gs pos="0">
                    <a:srgbClr val="82ffff"/>
                  </a:gs>
                  <a:gs pos="100000">
                    <a:srgbClr val="3d97de"/>
                  </a:gs>
                </a:gsLst>
                <a:lin ang="5400000"/>
              </a:gradFill>
              <a:ln>
                <a:noFill/>
              </a:ln>
            </p:spPr>
            <p:style>
              <a:lnRef idx="0"/>
              <a:fillRef idx="0"/>
              <a:effectRef idx="0"/>
              <a:fontRef idx="minor"/>
            </p:style>
          </p:sp>
          <p:sp>
            <p:nvSpPr>
              <p:cNvPr id="224" name="CustomShape 4"/>
              <p:cNvSpPr/>
              <p:nvPr/>
            </p:nvSpPr>
            <p:spPr>
              <a:xfrm>
                <a:off x="33480" y="217656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25" name="CustomShape 5"/>
              <p:cNvSpPr/>
              <p:nvPr/>
            </p:nvSpPr>
            <p:spPr>
              <a:xfrm>
                <a:off x="28440" y="4021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26" name="CustomShape 6"/>
              <p:cNvSpPr/>
              <p:nvPr/>
            </p:nvSpPr>
            <p:spPr>
              <a:xfrm>
                <a:off x="200160" y="4680"/>
                <a:ext cx="369360" cy="1810800"/>
              </a:xfrm>
              <a:custGeom>
                <a:avLst/>
                <a:gdLst/>
                <a:ahLst/>
                <a:rect l="l" t="t" r="r" b="b"/>
                <a:pathLst>
                  <a:path w="233" h="1141">
                    <a:moveTo>
                      <a:pt x="218" y="1141"/>
                    </a:moveTo>
                    <a:lnTo>
                      <a:pt x="0" y="626"/>
                    </a:lnTo>
                    <a:lnTo>
                      <a:pt x="0" y="0"/>
                    </a:lnTo>
                    <a:lnTo>
                      <a:pt x="15" y="0"/>
                    </a:lnTo>
                    <a:lnTo>
                      <a:pt x="15" y="623"/>
                    </a:lnTo>
                    <a:lnTo>
                      <a:pt x="233" y="1135"/>
                    </a:lnTo>
                    <a:lnTo>
                      <a:pt x="218" y="1141"/>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27" name="CustomShape 7"/>
              <p:cNvSpPr/>
              <p:nvPr/>
            </p:nvSpPr>
            <p:spPr>
              <a:xfrm>
                <a:off x="503280" y="1801800"/>
                <a:ext cx="190080" cy="188640"/>
              </a:xfrm>
              <a:custGeom>
                <a:avLst/>
                <a:gdLst/>
                <a:ahLst/>
                <a:rect l="l" t="t"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28" name="CustomShape 8"/>
              <p:cNvSpPr/>
              <p:nvPr/>
            </p:nvSpPr>
            <p:spPr>
              <a:xfrm>
                <a:off x="285840" y="4680"/>
                <a:ext cx="369360" cy="1429920"/>
              </a:xfrm>
              <a:custGeom>
                <a:avLst/>
                <a:gdLst/>
                <a:ahLst/>
                <a:rect l="l" t="t" r="r" b="b"/>
                <a:pathLst>
                  <a:path w="233" h="901">
                    <a:moveTo>
                      <a:pt x="221" y="901"/>
                    </a:moveTo>
                    <a:lnTo>
                      <a:pt x="0" y="383"/>
                    </a:lnTo>
                    <a:lnTo>
                      <a:pt x="0" y="0"/>
                    </a:lnTo>
                    <a:lnTo>
                      <a:pt x="18" y="0"/>
                    </a:lnTo>
                    <a:lnTo>
                      <a:pt x="18" y="380"/>
                    </a:lnTo>
                    <a:lnTo>
                      <a:pt x="233" y="895"/>
                    </a:lnTo>
                    <a:lnTo>
                      <a:pt x="221" y="901"/>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29" name="CustomShape 9"/>
              <p:cNvSpPr/>
              <p:nvPr/>
            </p:nvSpPr>
            <p:spPr>
              <a:xfrm>
                <a:off x="546120" y="0"/>
                <a:ext cx="151920" cy="91260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30" name="CustomShape 10"/>
              <p:cNvSpPr/>
              <p:nvPr/>
            </p:nvSpPr>
            <p:spPr>
              <a:xfrm>
                <a:off x="588960" y="1420920"/>
                <a:ext cx="190080" cy="190080"/>
              </a:xfrm>
              <a:custGeom>
                <a:avLst/>
                <a:gdLst/>
                <a:ahLst/>
                <a:rect l="l" t="t"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31" name="CustomShape 11"/>
              <p:cNvSpPr/>
              <p:nvPr/>
            </p:nvSpPr>
            <p:spPr>
              <a:xfrm>
                <a:off x="588960" y="9032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32" name="CustomShape 12"/>
              <p:cNvSpPr/>
              <p:nvPr/>
            </p:nvSpPr>
            <p:spPr>
              <a:xfrm>
                <a:off x="641520" y="0"/>
                <a:ext cx="421920" cy="526680"/>
              </a:xfrm>
              <a:custGeom>
                <a:avLst/>
                <a:gdLst/>
                <a:ahLst/>
                <a:rect l="l" t="t" r="r" b="b"/>
                <a:pathLst>
                  <a:path w="266" h="332">
                    <a:moveTo>
                      <a:pt x="257" y="332"/>
                    </a:moveTo>
                    <a:lnTo>
                      <a:pt x="48" y="123"/>
                    </a:lnTo>
                    <a:lnTo>
                      <a:pt x="0" y="6"/>
                    </a:lnTo>
                    <a:lnTo>
                      <a:pt x="15" y="0"/>
                    </a:lnTo>
                    <a:lnTo>
                      <a:pt x="63" y="114"/>
                    </a:lnTo>
                    <a:lnTo>
                      <a:pt x="266" y="320"/>
                    </a:lnTo>
                    <a:lnTo>
                      <a:pt x="257" y="332"/>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33" name="CustomShape 13"/>
              <p:cNvSpPr/>
              <p:nvPr/>
            </p:nvSpPr>
            <p:spPr>
              <a:xfrm>
                <a:off x="1020600" y="488880"/>
                <a:ext cx="161640" cy="14724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34" name="Freeform 14"/>
              <p:cNvSpPr/>
              <p:nvPr/>
            </p:nvSpPr>
            <p:spPr>
              <a:xfrm>
                <a:off x="-4680" y="9360"/>
                <a:ext cx="360" cy="360"/>
              </a:xfrm>
              <a:custGeom>
                <a:avLst/>
                <a:gdLst/>
                <a:ahLst/>
                <a:rect l="0" t="0" r="r" b="b"/>
                <a:pathLst>
                  <a:path w="1" h="1">
                    <a:moveTo>
                      <a:pt x="0" y="0"/>
                    </a:moveTo>
                    <a:lnTo>
                      <a:pt x="0" y="0"/>
                    </a:lnTo>
                    <a:close/>
                  </a:path>
                </a:pathLst>
              </a:custGeom>
              <a:gradFill rotWithShape="0">
                <a:gsLst>
                  <a:gs pos="0">
                    <a:srgbClr val="82ffff"/>
                  </a:gs>
                  <a:gs pos="100000">
                    <a:srgbClr val="3d97de"/>
                  </a:gs>
                </a:gsLst>
                <a:lin ang="5400000"/>
              </a:gradFill>
              <a:ln>
                <a:solidFill>
                  <a:srgbClr val="ffffff"/>
                </a:solidFill>
              </a:ln>
            </p:spPr>
          </p:sp>
          <p:sp>
            <p:nvSpPr>
              <p:cNvPr id="235" name="CustomShape 15"/>
              <p:cNvSpPr/>
              <p:nvPr/>
            </p:nvSpPr>
            <p:spPr>
              <a:xfrm>
                <a:off x="9360" y="1801800"/>
                <a:ext cx="123480" cy="126720"/>
              </a:xfrm>
              <a:custGeom>
                <a:avLst/>
                <a:gdLst/>
                <a:ahLst/>
                <a:rect l="l" t="t" r="r" b="b"/>
                <a:pathLst>
                  <a:path w="78" h="80">
                    <a:moveTo>
                      <a:pt x="6" y="80"/>
                    </a:moveTo>
                    <a:lnTo>
                      <a:pt x="0" y="71"/>
                    </a:lnTo>
                    <a:lnTo>
                      <a:pt x="69" y="0"/>
                    </a:lnTo>
                    <a:lnTo>
                      <a:pt x="78" y="9"/>
                    </a:lnTo>
                    <a:lnTo>
                      <a:pt x="6" y="80"/>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36" name="CustomShape 16"/>
              <p:cNvSpPr/>
              <p:nvPr/>
            </p:nvSpPr>
            <p:spPr>
              <a:xfrm>
                <a:off x="-9360" y="3549600"/>
                <a:ext cx="147240" cy="480600"/>
              </a:xfrm>
              <a:custGeom>
                <a:avLst/>
                <a:gdLst/>
                <a:ahLst/>
                <a:rect l="l" t="t" r="r" b="b"/>
                <a:pathLst>
                  <a:path w="93" h="303">
                    <a:moveTo>
                      <a:pt x="93" y="303"/>
                    </a:moveTo>
                    <a:lnTo>
                      <a:pt x="78" y="303"/>
                    </a:lnTo>
                    <a:lnTo>
                      <a:pt x="78" y="78"/>
                    </a:lnTo>
                    <a:lnTo>
                      <a:pt x="0" y="12"/>
                    </a:lnTo>
                    <a:lnTo>
                      <a:pt x="12" y="0"/>
                    </a:lnTo>
                    <a:lnTo>
                      <a:pt x="93" y="69"/>
                    </a:lnTo>
                    <a:lnTo>
                      <a:pt x="93" y="303"/>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37" name="CustomShape 17"/>
              <p:cNvSpPr/>
              <p:nvPr/>
            </p:nvSpPr>
            <p:spPr>
              <a:xfrm>
                <a:off x="128520" y="1382760"/>
                <a:ext cx="142560" cy="47592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38" name="CustomShape 18"/>
              <p:cNvSpPr/>
              <p:nvPr/>
            </p:nvSpPr>
            <p:spPr>
              <a:xfrm>
                <a:off x="204840" y="1849320"/>
                <a:ext cx="114120" cy="107640"/>
              </a:xfrm>
              <a:custGeom>
                <a:avLst/>
                <a:gdLst/>
                <a:ahLst/>
                <a:rect l="l" t="t"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39" name="CustomShape 19"/>
              <p:cNvSpPr/>
              <p:nvPr/>
            </p:nvSpPr>
            <p:spPr>
              <a:xfrm>
                <a:off x="133200" y="4662360"/>
                <a:ext cx="23400" cy="2180880"/>
              </a:xfrm>
              <a:prstGeom prst="rect">
                <a:avLst/>
              </a:prstGeom>
              <a:gradFill rotWithShape="0">
                <a:gsLst>
                  <a:gs pos="0">
                    <a:srgbClr val="82ffff"/>
                  </a:gs>
                  <a:gs pos="100000">
                    <a:srgbClr val="3d97de"/>
                  </a:gs>
                </a:gsLst>
                <a:lin ang="5400000"/>
              </a:gradFill>
              <a:ln>
                <a:noFill/>
              </a:ln>
            </p:spPr>
            <p:style>
              <a:lnRef idx="0"/>
              <a:fillRef idx="0"/>
              <a:effectRef idx="0"/>
              <a:fontRef idx="minor"/>
            </p:style>
          </p:sp>
          <p:sp>
            <p:nvSpPr>
              <p:cNvPr id="240" name="CustomShape 20"/>
              <p:cNvSpPr/>
              <p:nvPr/>
            </p:nvSpPr>
            <p:spPr>
              <a:xfrm>
                <a:off x="223920" y="5041800"/>
                <a:ext cx="369360" cy="1801440"/>
              </a:xfrm>
              <a:custGeom>
                <a:avLst/>
                <a:gdLst/>
                <a:ahLst/>
                <a:rect l="l" t="t" r="r" b="b"/>
                <a:pathLst>
                  <a:path w="233" h="1135">
                    <a:moveTo>
                      <a:pt x="15" y="1135"/>
                    </a:moveTo>
                    <a:lnTo>
                      <a:pt x="0" y="1135"/>
                    </a:lnTo>
                    <a:lnTo>
                      <a:pt x="0" y="515"/>
                    </a:lnTo>
                    <a:lnTo>
                      <a:pt x="0" y="512"/>
                    </a:lnTo>
                    <a:lnTo>
                      <a:pt x="218" y="0"/>
                    </a:lnTo>
                    <a:lnTo>
                      <a:pt x="233" y="6"/>
                    </a:lnTo>
                    <a:lnTo>
                      <a:pt x="15" y="518"/>
                    </a:lnTo>
                    <a:lnTo>
                      <a:pt x="15" y="1135"/>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41" name="CustomShape 21"/>
              <p:cNvSpPr/>
              <p:nvPr/>
            </p:nvSpPr>
            <p:spPr>
              <a:xfrm>
                <a:off x="52560" y="4481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42" name="CustomShape 22"/>
              <p:cNvSpPr/>
              <p:nvPr/>
            </p:nvSpPr>
            <p:spPr>
              <a:xfrm>
                <a:off x="-14400" y="5627520"/>
                <a:ext cx="85320" cy="1215720"/>
              </a:xfrm>
              <a:custGeom>
                <a:avLst/>
                <a:gdLst/>
                <a:ahLst/>
                <a:rect l="l" t="t" r="r" b="b"/>
                <a:pathLst>
                  <a:path w="54" h="766">
                    <a:moveTo>
                      <a:pt x="54" y="766"/>
                    </a:moveTo>
                    <a:lnTo>
                      <a:pt x="36" y="766"/>
                    </a:lnTo>
                    <a:lnTo>
                      <a:pt x="36" y="149"/>
                    </a:lnTo>
                    <a:lnTo>
                      <a:pt x="0" y="3"/>
                    </a:lnTo>
                    <a:lnTo>
                      <a:pt x="18" y="0"/>
                    </a:lnTo>
                    <a:lnTo>
                      <a:pt x="54" y="146"/>
                    </a:lnTo>
                    <a:lnTo>
                      <a:pt x="54" y="766"/>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43" name="CustomShape 23"/>
              <p:cNvSpPr/>
              <p:nvPr/>
            </p:nvSpPr>
            <p:spPr>
              <a:xfrm>
                <a:off x="527040" y="4867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44" name="CustomShape 24"/>
              <p:cNvSpPr/>
              <p:nvPr/>
            </p:nvSpPr>
            <p:spPr>
              <a:xfrm>
                <a:off x="309600" y="5423040"/>
                <a:ext cx="374400" cy="1425240"/>
              </a:xfrm>
              <a:custGeom>
                <a:avLst/>
                <a:gdLst/>
                <a:ahLst/>
                <a:rect l="l" t="t" r="r" b="b"/>
                <a:pathLst>
                  <a:path w="236" h="898">
                    <a:moveTo>
                      <a:pt x="18" y="898"/>
                    </a:moveTo>
                    <a:lnTo>
                      <a:pt x="0" y="898"/>
                    </a:lnTo>
                    <a:lnTo>
                      <a:pt x="0" y="515"/>
                    </a:lnTo>
                    <a:lnTo>
                      <a:pt x="3" y="512"/>
                    </a:lnTo>
                    <a:lnTo>
                      <a:pt x="221" y="0"/>
                    </a:lnTo>
                    <a:lnTo>
                      <a:pt x="236" y="6"/>
                    </a:lnTo>
                    <a:lnTo>
                      <a:pt x="18" y="518"/>
                    </a:lnTo>
                    <a:lnTo>
                      <a:pt x="18" y="898"/>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45" name="CustomShape 25"/>
              <p:cNvSpPr/>
              <p:nvPr/>
            </p:nvSpPr>
            <p:spPr>
              <a:xfrm>
                <a:off x="569880" y="5945040"/>
                <a:ext cx="151920" cy="91260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46" name="CustomShape 26"/>
              <p:cNvSpPr/>
              <p:nvPr/>
            </p:nvSpPr>
            <p:spPr>
              <a:xfrm>
                <a:off x="612720" y="5246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47" name="CustomShape 27"/>
              <p:cNvSpPr/>
              <p:nvPr/>
            </p:nvSpPr>
            <p:spPr>
              <a:xfrm>
                <a:off x="612720" y="576432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48" name="CustomShape 28"/>
              <p:cNvSpPr/>
              <p:nvPr/>
            </p:nvSpPr>
            <p:spPr>
              <a:xfrm>
                <a:off x="669960" y="6330960"/>
                <a:ext cx="417240" cy="517320"/>
              </a:xfrm>
              <a:custGeom>
                <a:avLst/>
                <a:gdLst/>
                <a:ahLst/>
                <a:rect l="l" t="t" r="r" b="b"/>
                <a:pathLst>
                  <a:path w="263" h="326">
                    <a:moveTo>
                      <a:pt x="15" y="326"/>
                    </a:moveTo>
                    <a:lnTo>
                      <a:pt x="0" y="320"/>
                    </a:lnTo>
                    <a:lnTo>
                      <a:pt x="45" y="206"/>
                    </a:lnTo>
                    <a:lnTo>
                      <a:pt x="48" y="206"/>
                    </a:lnTo>
                    <a:lnTo>
                      <a:pt x="254" y="0"/>
                    </a:lnTo>
                    <a:lnTo>
                      <a:pt x="263" y="12"/>
                    </a:lnTo>
                    <a:lnTo>
                      <a:pt x="60" y="215"/>
                    </a:lnTo>
                    <a:lnTo>
                      <a:pt x="15" y="326"/>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249" name="CustomShape 29"/>
              <p:cNvSpPr/>
              <p:nvPr/>
            </p:nvSpPr>
            <p:spPr>
              <a:xfrm>
                <a:off x="1049400" y="6221520"/>
                <a:ext cx="156960" cy="14724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grpSp>
        <p:grpSp>
          <p:nvGrpSpPr>
            <p:cNvPr id="250" name="Group 30"/>
            <p:cNvGrpSpPr/>
            <p:nvPr/>
          </p:nvGrpSpPr>
          <p:grpSpPr>
            <a:xfrm>
              <a:off x="11364840" y="0"/>
              <a:ext cx="674280" cy="6848280"/>
              <a:chOff x="11364840" y="0"/>
              <a:chExt cx="674280" cy="6848280"/>
            </a:xfrm>
          </p:grpSpPr>
          <p:sp>
            <p:nvSpPr>
              <p:cNvPr id="251" name="CustomShape 31"/>
              <p:cNvSpPr/>
              <p:nvPr/>
            </p:nvSpPr>
            <p:spPr>
              <a:xfrm>
                <a:off x="11484000" y="0"/>
                <a:ext cx="417240" cy="512280"/>
              </a:xfrm>
              <a:custGeom>
                <a:avLst/>
                <a:gdLst/>
                <a:ahLst/>
                <a:rect l="l" t="t" r="r" b="b"/>
                <a:pathLst>
                  <a:path w="263" h="323">
                    <a:moveTo>
                      <a:pt x="12" y="323"/>
                    </a:moveTo>
                    <a:lnTo>
                      <a:pt x="0" y="314"/>
                    </a:lnTo>
                    <a:lnTo>
                      <a:pt x="203" y="108"/>
                    </a:lnTo>
                    <a:lnTo>
                      <a:pt x="248" y="0"/>
                    </a:lnTo>
                    <a:lnTo>
                      <a:pt x="263" y="6"/>
                    </a:lnTo>
                    <a:lnTo>
                      <a:pt x="218" y="117"/>
                    </a:lnTo>
                    <a:lnTo>
                      <a:pt x="218" y="117"/>
                    </a:lnTo>
                    <a:lnTo>
                      <a:pt x="12" y="323"/>
                    </a:ln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252" name="CustomShape 32"/>
              <p:cNvSpPr/>
              <p:nvPr/>
            </p:nvSpPr>
            <p:spPr>
              <a:xfrm>
                <a:off x="11364840" y="474840"/>
                <a:ext cx="156960" cy="151920"/>
              </a:xfrm>
              <a:custGeom>
                <a:avLst/>
                <a:gdLst/>
                <a:ahLst/>
                <a:rect l="l" t="t"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253" name="CustomShape 33"/>
              <p:cNvSpPr/>
              <p:nvPr/>
            </p:nvSpPr>
            <p:spPr>
              <a:xfrm>
                <a:off x="11631600" y="1539720"/>
                <a:ext cx="18864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254" name="CustomShape 34"/>
              <p:cNvSpPr/>
              <p:nvPr/>
            </p:nvSpPr>
            <p:spPr>
              <a:xfrm>
                <a:off x="11531520" y="5694480"/>
                <a:ext cx="298080" cy="1153800"/>
              </a:xfrm>
              <a:custGeom>
                <a:avLst/>
                <a:gdLst/>
                <a:ahLst/>
                <a:rect l="l" t="t" r="r" b="b"/>
                <a:pathLst>
                  <a:path w="188" h="727">
                    <a:moveTo>
                      <a:pt x="15" y="727"/>
                    </a:moveTo>
                    <a:lnTo>
                      <a:pt x="0" y="727"/>
                    </a:lnTo>
                    <a:lnTo>
                      <a:pt x="0" y="407"/>
                    </a:lnTo>
                    <a:lnTo>
                      <a:pt x="0" y="407"/>
                    </a:lnTo>
                    <a:lnTo>
                      <a:pt x="176" y="0"/>
                    </a:lnTo>
                    <a:lnTo>
                      <a:pt x="188" y="6"/>
                    </a:lnTo>
                    <a:lnTo>
                      <a:pt x="15" y="410"/>
                    </a:lnTo>
                    <a:lnTo>
                      <a:pt x="15" y="727"/>
                    </a:ln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255" name="CustomShape 35"/>
              <p:cNvSpPr/>
              <p:nvPr/>
            </p:nvSpPr>
            <p:spPr>
              <a:xfrm>
                <a:off x="11773080" y="5551560"/>
                <a:ext cx="156960" cy="155160"/>
              </a:xfrm>
              <a:custGeom>
                <a:avLst/>
                <a:gdLst/>
                <a:ahLst/>
                <a:rect l="l" t="t"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256" name="CustomShape 36"/>
              <p:cNvSpPr/>
              <p:nvPr/>
            </p:nvSpPr>
            <p:spPr>
              <a:xfrm>
                <a:off x="11711160" y="4680"/>
                <a:ext cx="304560" cy="1544400"/>
              </a:xfrm>
              <a:custGeom>
                <a:avLst/>
                <a:gdLst/>
                <a:ahLst/>
                <a:rect l="l" t="t"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257" name="CustomShape 37"/>
              <p:cNvSpPr/>
              <p:nvPr/>
            </p:nvSpPr>
            <p:spPr>
              <a:xfrm>
                <a:off x="11636280" y="4867200"/>
                <a:ext cx="18864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258" name="CustomShape 38"/>
              <p:cNvSpPr/>
              <p:nvPr/>
            </p:nvSpPr>
            <p:spPr>
              <a:xfrm>
                <a:off x="11441160" y="5046840"/>
                <a:ext cx="307440" cy="1801440"/>
              </a:xfrm>
              <a:custGeom>
                <a:avLst/>
                <a:gdLst/>
                <a:ahLst/>
                <a:rect l="l" t="t"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259" name="CustomShape 39"/>
              <p:cNvSpPr/>
              <p:nvPr/>
            </p:nvSpPr>
            <p:spPr>
              <a:xfrm>
                <a:off x="11849040" y="641664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260" name="CustomShape 40"/>
              <p:cNvSpPr/>
              <p:nvPr/>
            </p:nvSpPr>
            <p:spPr>
              <a:xfrm>
                <a:off x="11939760" y="6595920"/>
                <a:ext cx="23400" cy="252000"/>
              </a:xfrm>
              <a:prstGeom prst="rect">
                <a:avLst/>
              </a:pr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grpSp>
      </p:grpSp>
      <p:sp>
        <p:nvSpPr>
          <p:cNvPr id="261" name="PlaceHolder 41"/>
          <p:cNvSpPr>
            <a:spLocks noGrp="1"/>
          </p:cNvSpPr>
          <p:nvPr>
            <p:ph type="title"/>
          </p:nvPr>
        </p:nvSpPr>
        <p:spPr>
          <a:xfrm>
            <a:off x="1141560" y="618480"/>
            <a:ext cx="9905760" cy="1478160"/>
          </a:xfrm>
          <a:prstGeom prst="rect">
            <a:avLst/>
          </a:prstGeom>
        </p:spPr>
        <p:txBody>
          <a:bodyPr anchor="ctr">
            <a:noAutofit/>
          </a:bodyPr>
          <a:p>
            <a:pPr>
              <a:lnSpc>
                <a:spcPct val="90000"/>
              </a:lnSpc>
            </a:pPr>
            <a:r>
              <a:rPr b="0" lang="en-US" sz="3600" spc="-1" strike="noStrike" cap="all">
                <a:solidFill>
                  <a:srgbClr val="ffffff"/>
                </a:solidFill>
                <a:latin typeface="Tw Cen MT"/>
              </a:rPr>
              <a:t>Click to edit Master title style</a:t>
            </a:r>
            <a:endParaRPr b="0" lang="en-US" sz="3600" spc="-1" strike="noStrike">
              <a:solidFill>
                <a:srgbClr val="ffffff"/>
              </a:solidFill>
              <a:latin typeface="Tw Cen MT"/>
            </a:endParaRPr>
          </a:p>
        </p:txBody>
      </p:sp>
      <p:sp>
        <p:nvSpPr>
          <p:cNvPr id="262" name="PlaceHolder 42"/>
          <p:cNvSpPr>
            <a:spLocks noGrp="1"/>
          </p:cNvSpPr>
          <p:nvPr>
            <p:ph type="body"/>
          </p:nvPr>
        </p:nvSpPr>
        <p:spPr>
          <a:xfrm>
            <a:off x="1141560" y="2249640"/>
            <a:ext cx="9905760" cy="3541320"/>
          </a:xfrm>
          <a:prstGeom prst="rect">
            <a:avLst/>
          </a:prstGeom>
        </p:spPr>
        <p:txBody>
          <a:bodyPr>
            <a:noAutofit/>
          </a:bodyPr>
          <a:p>
            <a:pPr marL="432000" indent="-324000">
              <a:lnSpc>
                <a:spcPct val="120000"/>
              </a:lnSpc>
              <a:spcBef>
                <a:spcPts val="1001"/>
              </a:spcBef>
              <a:buClr>
                <a:srgbClr val="000000"/>
              </a:buClr>
              <a:buSzPct val="45000"/>
              <a:buFont typeface="Wingdings" charset="2"/>
              <a:buChar char=""/>
            </a:pPr>
            <a:r>
              <a:rPr b="0" lang="en-US" sz="2400" spc="-1" strike="noStrike">
                <a:solidFill>
                  <a:srgbClr val="ffffff"/>
                </a:solidFill>
                <a:latin typeface="Tw Cen MT"/>
              </a:rPr>
              <a:t>Edit Master text styles</a:t>
            </a:r>
            <a:endParaRPr b="0" lang="en-US" sz="2400" spc="-1" strike="noStrike">
              <a:solidFill>
                <a:srgbClr val="ffffff"/>
              </a:solidFill>
              <a:latin typeface="Tw Cen MT"/>
            </a:endParaRPr>
          </a:p>
          <a:p>
            <a:pPr lvl="1" marL="864000" indent="-324000">
              <a:lnSpc>
                <a:spcPct val="120000"/>
              </a:lnSpc>
              <a:spcBef>
                <a:spcPts val="499"/>
              </a:spcBef>
              <a:buClr>
                <a:srgbClr val="000000"/>
              </a:buClr>
              <a:buSzPct val="75000"/>
              <a:buFont typeface="Symbol" charset="2"/>
              <a:buChar char=""/>
            </a:pPr>
            <a:r>
              <a:rPr b="0" lang="en-US" sz="2000" spc="-1" strike="noStrike">
                <a:solidFill>
                  <a:srgbClr val="ffffff"/>
                </a:solidFill>
                <a:latin typeface="Tw Cen MT"/>
              </a:rPr>
              <a:t>Second level</a:t>
            </a:r>
            <a:endParaRPr b="0" lang="en-US" sz="2000" spc="-1" strike="noStrike">
              <a:solidFill>
                <a:srgbClr val="ffffff"/>
              </a:solidFill>
              <a:latin typeface="Tw Cen MT"/>
            </a:endParaRPr>
          </a:p>
          <a:p>
            <a:pPr lvl="2" marL="1296000" indent="-288000">
              <a:lnSpc>
                <a:spcPct val="120000"/>
              </a:lnSpc>
              <a:spcBef>
                <a:spcPts val="499"/>
              </a:spcBef>
              <a:buClr>
                <a:srgbClr val="000000"/>
              </a:buClr>
              <a:buSzPct val="45000"/>
              <a:buFont typeface="Wingdings" charset="2"/>
              <a:buChar char=""/>
            </a:pPr>
            <a:r>
              <a:rPr b="0" lang="en-US" sz="1800" spc="-1" strike="noStrike">
                <a:solidFill>
                  <a:srgbClr val="ffffff"/>
                </a:solidFill>
                <a:latin typeface="Tw Cen MT"/>
              </a:rPr>
              <a:t>Third level</a:t>
            </a:r>
            <a:endParaRPr b="0" lang="en-US" sz="1800" spc="-1" strike="noStrike">
              <a:solidFill>
                <a:srgbClr val="ffffff"/>
              </a:solidFill>
              <a:latin typeface="Tw Cen MT"/>
            </a:endParaRPr>
          </a:p>
          <a:p>
            <a:pPr lvl="3" marL="1728000" indent="-216000">
              <a:lnSpc>
                <a:spcPct val="120000"/>
              </a:lnSpc>
              <a:spcBef>
                <a:spcPts val="499"/>
              </a:spcBef>
              <a:buClr>
                <a:srgbClr val="000000"/>
              </a:buClr>
              <a:buSzPct val="75000"/>
              <a:buFont typeface="Symbol" charset="2"/>
              <a:buChar char=""/>
            </a:pPr>
            <a:r>
              <a:rPr b="0" lang="en-US" sz="1600" spc="-1" strike="noStrike">
                <a:solidFill>
                  <a:srgbClr val="ffffff"/>
                </a:solidFill>
                <a:latin typeface="Tw Cen MT"/>
              </a:rPr>
              <a:t>Fourth level</a:t>
            </a:r>
            <a:endParaRPr b="0" lang="en-US" sz="1600" spc="-1" strike="noStrike">
              <a:solidFill>
                <a:srgbClr val="ffffff"/>
              </a:solidFill>
              <a:latin typeface="Tw Cen MT"/>
            </a:endParaRPr>
          </a:p>
          <a:p>
            <a:pPr lvl="4" marL="2160000" indent="-216000">
              <a:lnSpc>
                <a:spcPct val="120000"/>
              </a:lnSpc>
              <a:spcBef>
                <a:spcPts val="499"/>
              </a:spcBef>
              <a:buClr>
                <a:srgbClr val="000000"/>
              </a:buClr>
              <a:buSzPct val="45000"/>
              <a:buFont typeface="Wingdings" charset="2"/>
              <a:buChar char=""/>
            </a:pPr>
            <a:r>
              <a:rPr b="0" lang="en-US" sz="1600" spc="-1" strike="noStrike">
                <a:solidFill>
                  <a:srgbClr val="ffffff"/>
                </a:solidFill>
                <a:latin typeface="Tw Cen MT"/>
              </a:rPr>
              <a:t>Fifth level</a:t>
            </a:r>
            <a:endParaRPr b="0" lang="en-US" sz="1600" spc="-1" strike="noStrike">
              <a:solidFill>
                <a:srgbClr val="ffffff"/>
              </a:solidFill>
              <a:latin typeface="Tw Cen MT"/>
            </a:endParaRPr>
          </a:p>
        </p:txBody>
      </p:sp>
      <p:sp>
        <p:nvSpPr>
          <p:cNvPr id="263" name="PlaceHolder 43"/>
          <p:cNvSpPr>
            <a:spLocks noGrp="1"/>
          </p:cNvSpPr>
          <p:nvPr>
            <p:ph type="dt"/>
          </p:nvPr>
        </p:nvSpPr>
        <p:spPr>
          <a:xfrm>
            <a:off x="7457040" y="5883120"/>
            <a:ext cx="2742840" cy="364680"/>
          </a:xfrm>
          <a:prstGeom prst="rect">
            <a:avLst/>
          </a:prstGeom>
        </p:spPr>
        <p:txBody>
          <a:bodyPr anchor="ctr">
            <a:noAutofit/>
          </a:bodyPr>
          <a:p>
            <a:pPr algn="r">
              <a:lnSpc>
                <a:spcPct val="100000"/>
              </a:lnSpc>
            </a:pPr>
            <a:fld id="{4838B9F7-2888-4A4B-B1E3-AAF9D0156DE1}" type="datetime">
              <a:rPr b="0" lang="en-US" sz="1050" spc="-1" strike="noStrike">
                <a:solidFill>
                  <a:srgbClr val="ffffff"/>
                </a:solidFill>
                <a:latin typeface="Tw Cen MT"/>
              </a:rPr>
              <a:t>1/2/20</a:t>
            </a:fld>
            <a:endParaRPr b="0" lang="en-US" sz="1050" spc="-1" strike="noStrike">
              <a:latin typeface="Times New Roman"/>
            </a:endParaRPr>
          </a:p>
        </p:txBody>
      </p:sp>
      <p:sp>
        <p:nvSpPr>
          <p:cNvPr id="264" name="PlaceHolder 44"/>
          <p:cNvSpPr>
            <a:spLocks noGrp="1"/>
          </p:cNvSpPr>
          <p:nvPr>
            <p:ph type="ftr"/>
          </p:nvPr>
        </p:nvSpPr>
        <p:spPr>
          <a:xfrm>
            <a:off x="1141560" y="5883120"/>
            <a:ext cx="6238800" cy="364680"/>
          </a:xfrm>
          <a:prstGeom prst="rect">
            <a:avLst/>
          </a:prstGeom>
        </p:spPr>
        <p:txBody>
          <a:bodyPr anchor="ctr">
            <a:noAutofit/>
          </a:bodyPr>
          <a:p>
            <a:endParaRPr b="0" lang="en-US" sz="2400" spc="-1" strike="noStrike">
              <a:latin typeface="Times New Roman"/>
            </a:endParaRPr>
          </a:p>
        </p:txBody>
      </p:sp>
      <p:sp>
        <p:nvSpPr>
          <p:cNvPr id="265" name="PlaceHolder 45"/>
          <p:cNvSpPr>
            <a:spLocks noGrp="1"/>
          </p:cNvSpPr>
          <p:nvPr>
            <p:ph type="sldNum"/>
          </p:nvPr>
        </p:nvSpPr>
        <p:spPr>
          <a:xfrm>
            <a:off x="10276200" y="5883120"/>
            <a:ext cx="770760" cy="364680"/>
          </a:xfrm>
          <a:prstGeom prst="rect">
            <a:avLst/>
          </a:prstGeom>
        </p:spPr>
        <p:txBody>
          <a:bodyPr anchor="ctr">
            <a:noAutofit/>
          </a:bodyPr>
          <a:p>
            <a:pPr algn="r">
              <a:lnSpc>
                <a:spcPct val="100000"/>
              </a:lnSpc>
            </a:pPr>
            <a:fld id="{5AA0E909-1CFD-4D08-9458-A514017FA062}" type="slidenum">
              <a:rPr b="0" lang="en-US" sz="1050" spc="-1" strike="noStrike">
                <a:solidFill>
                  <a:srgbClr val="ffffff"/>
                </a:solidFill>
                <a:latin typeface="Tw Cen MT"/>
              </a:rPr>
              <a:t>&lt;number&gt;</a:t>
            </a:fld>
            <a:endParaRPr b="0" lang="en-US" sz="105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302" name="Picture 2" descr="\\DROBO-FS\QuickDrops\JB\PPTX NG\Droplets\LightingOverlay.png"/>
          <p:cNvPicPr/>
          <p:nvPr/>
        </p:nvPicPr>
        <p:blipFill>
          <a:blip r:embed="rId3">
            <a:alphaModFix amt="30000"/>
          </a:blip>
          <a:stretch/>
        </p:blipFill>
        <p:spPr>
          <a:xfrm>
            <a:off x="0" y="0"/>
            <a:ext cx="12191760" cy="6857640"/>
          </a:xfrm>
          <a:prstGeom prst="rect">
            <a:avLst/>
          </a:prstGeom>
          <a:ln>
            <a:noFill/>
          </a:ln>
        </p:spPr>
      </p:pic>
      <p:grpSp>
        <p:nvGrpSpPr>
          <p:cNvPr id="303" name="Group 1"/>
          <p:cNvGrpSpPr/>
          <p:nvPr/>
        </p:nvGrpSpPr>
        <p:grpSpPr>
          <a:xfrm>
            <a:off x="-14400" y="0"/>
            <a:ext cx="12053520" cy="6857640"/>
            <a:chOff x="-14400" y="0"/>
            <a:chExt cx="12053520" cy="6857640"/>
          </a:xfrm>
        </p:grpSpPr>
        <p:grpSp>
          <p:nvGrpSpPr>
            <p:cNvPr id="304" name="Group 2"/>
            <p:cNvGrpSpPr/>
            <p:nvPr/>
          </p:nvGrpSpPr>
          <p:grpSpPr>
            <a:xfrm>
              <a:off x="-14400" y="0"/>
              <a:ext cx="1220760" cy="6857640"/>
              <a:chOff x="-14400" y="0"/>
              <a:chExt cx="1220760" cy="6857640"/>
            </a:xfrm>
          </p:grpSpPr>
          <p:sp>
            <p:nvSpPr>
              <p:cNvPr id="305" name="CustomShape 3"/>
              <p:cNvSpPr/>
              <p:nvPr/>
            </p:nvSpPr>
            <p:spPr>
              <a:xfrm>
                <a:off x="114480" y="4680"/>
                <a:ext cx="23400" cy="2180880"/>
              </a:xfrm>
              <a:prstGeom prst="rect">
                <a:avLst/>
              </a:prstGeom>
              <a:gradFill rotWithShape="0">
                <a:gsLst>
                  <a:gs pos="0">
                    <a:srgbClr val="82ffff"/>
                  </a:gs>
                  <a:gs pos="100000">
                    <a:srgbClr val="3d97de"/>
                  </a:gs>
                </a:gsLst>
                <a:lin ang="5400000"/>
              </a:gradFill>
              <a:ln>
                <a:noFill/>
              </a:ln>
            </p:spPr>
            <p:style>
              <a:lnRef idx="0"/>
              <a:fillRef idx="0"/>
              <a:effectRef idx="0"/>
              <a:fontRef idx="minor"/>
            </p:style>
          </p:sp>
          <p:sp>
            <p:nvSpPr>
              <p:cNvPr id="306" name="CustomShape 4"/>
              <p:cNvSpPr/>
              <p:nvPr/>
            </p:nvSpPr>
            <p:spPr>
              <a:xfrm>
                <a:off x="33480" y="217656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307" name="CustomShape 5"/>
              <p:cNvSpPr/>
              <p:nvPr/>
            </p:nvSpPr>
            <p:spPr>
              <a:xfrm>
                <a:off x="28440" y="4021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308" name="CustomShape 6"/>
              <p:cNvSpPr/>
              <p:nvPr/>
            </p:nvSpPr>
            <p:spPr>
              <a:xfrm>
                <a:off x="200160" y="4680"/>
                <a:ext cx="369360" cy="1810800"/>
              </a:xfrm>
              <a:custGeom>
                <a:avLst/>
                <a:gdLst/>
                <a:ahLst/>
                <a:rect l="l" t="t" r="r" b="b"/>
                <a:pathLst>
                  <a:path w="233" h="1141">
                    <a:moveTo>
                      <a:pt x="218" y="1141"/>
                    </a:moveTo>
                    <a:lnTo>
                      <a:pt x="0" y="626"/>
                    </a:lnTo>
                    <a:lnTo>
                      <a:pt x="0" y="0"/>
                    </a:lnTo>
                    <a:lnTo>
                      <a:pt x="15" y="0"/>
                    </a:lnTo>
                    <a:lnTo>
                      <a:pt x="15" y="623"/>
                    </a:lnTo>
                    <a:lnTo>
                      <a:pt x="233" y="1135"/>
                    </a:lnTo>
                    <a:lnTo>
                      <a:pt x="218" y="1141"/>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309" name="CustomShape 7"/>
              <p:cNvSpPr/>
              <p:nvPr/>
            </p:nvSpPr>
            <p:spPr>
              <a:xfrm>
                <a:off x="503280" y="1801800"/>
                <a:ext cx="190080" cy="188640"/>
              </a:xfrm>
              <a:custGeom>
                <a:avLst/>
                <a:gdLst/>
                <a:ahLst/>
                <a:rect l="l" t="t"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310" name="CustomShape 8"/>
              <p:cNvSpPr/>
              <p:nvPr/>
            </p:nvSpPr>
            <p:spPr>
              <a:xfrm>
                <a:off x="285840" y="4680"/>
                <a:ext cx="369360" cy="1429920"/>
              </a:xfrm>
              <a:custGeom>
                <a:avLst/>
                <a:gdLst/>
                <a:ahLst/>
                <a:rect l="l" t="t" r="r" b="b"/>
                <a:pathLst>
                  <a:path w="233" h="901">
                    <a:moveTo>
                      <a:pt x="221" y="901"/>
                    </a:moveTo>
                    <a:lnTo>
                      <a:pt x="0" y="383"/>
                    </a:lnTo>
                    <a:lnTo>
                      <a:pt x="0" y="0"/>
                    </a:lnTo>
                    <a:lnTo>
                      <a:pt x="18" y="0"/>
                    </a:lnTo>
                    <a:lnTo>
                      <a:pt x="18" y="380"/>
                    </a:lnTo>
                    <a:lnTo>
                      <a:pt x="233" y="895"/>
                    </a:lnTo>
                    <a:lnTo>
                      <a:pt x="221" y="901"/>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311" name="CustomShape 9"/>
              <p:cNvSpPr/>
              <p:nvPr/>
            </p:nvSpPr>
            <p:spPr>
              <a:xfrm>
                <a:off x="546120" y="0"/>
                <a:ext cx="151920" cy="91260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312" name="CustomShape 10"/>
              <p:cNvSpPr/>
              <p:nvPr/>
            </p:nvSpPr>
            <p:spPr>
              <a:xfrm>
                <a:off x="588960" y="1420920"/>
                <a:ext cx="190080" cy="190080"/>
              </a:xfrm>
              <a:custGeom>
                <a:avLst/>
                <a:gdLst/>
                <a:ahLst/>
                <a:rect l="l" t="t"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313" name="CustomShape 11"/>
              <p:cNvSpPr/>
              <p:nvPr/>
            </p:nvSpPr>
            <p:spPr>
              <a:xfrm>
                <a:off x="588960" y="9032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314" name="CustomShape 12"/>
              <p:cNvSpPr/>
              <p:nvPr/>
            </p:nvSpPr>
            <p:spPr>
              <a:xfrm>
                <a:off x="641520" y="0"/>
                <a:ext cx="421920" cy="526680"/>
              </a:xfrm>
              <a:custGeom>
                <a:avLst/>
                <a:gdLst/>
                <a:ahLst/>
                <a:rect l="l" t="t" r="r" b="b"/>
                <a:pathLst>
                  <a:path w="266" h="332">
                    <a:moveTo>
                      <a:pt x="257" y="332"/>
                    </a:moveTo>
                    <a:lnTo>
                      <a:pt x="48" y="123"/>
                    </a:lnTo>
                    <a:lnTo>
                      <a:pt x="0" y="6"/>
                    </a:lnTo>
                    <a:lnTo>
                      <a:pt x="15" y="0"/>
                    </a:lnTo>
                    <a:lnTo>
                      <a:pt x="63" y="114"/>
                    </a:lnTo>
                    <a:lnTo>
                      <a:pt x="266" y="320"/>
                    </a:lnTo>
                    <a:lnTo>
                      <a:pt x="257" y="332"/>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315" name="CustomShape 13"/>
              <p:cNvSpPr/>
              <p:nvPr/>
            </p:nvSpPr>
            <p:spPr>
              <a:xfrm>
                <a:off x="1020600" y="488880"/>
                <a:ext cx="161640" cy="14724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316" name="Freeform 14"/>
              <p:cNvSpPr/>
              <p:nvPr/>
            </p:nvSpPr>
            <p:spPr>
              <a:xfrm>
                <a:off x="-4680" y="9360"/>
                <a:ext cx="360" cy="360"/>
              </a:xfrm>
              <a:custGeom>
                <a:avLst/>
                <a:gdLst/>
                <a:ahLst/>
                <a:rect l="0" t="0" r="r" b="b"/>
                <a:pathLst>
                  <a:path w="1" h="1">
                    <a:moveTo>
                      <a:pt x="0" y="0"/>
                    </a:moveTo>
                    <a:lnTo>
                      <a:pt x="0" y="0"/>
                    </a:lnTo>
                    <a:close/>
                  </a:path>
                </a:pathLst>
              </a:custGeom>
              <a:gradFill rotWithShape="0">
                <a:gsLst>
                  <a:gs pos="0">
                    <a:srgbClr val="82ffff"/>
                  </a:gs>
                  <a:gs pos="100000">
                    <a:srgbClr val="3d97de"/>
                  </a:gs>
                </a:gsLst>
                <a:lin ang="5400000"/>
              </a:gradFill>
              <a:ln>
                <a:solidFill>
                  <a:srgbClr val="ffffff"/>
                </a:solidFill>
              </a:ln>
            </p:spPr>
          </p:sp>
          <p:sp>
            <p:nvSpPr>
              <p:cNvPr id="317" name="CustomShape 15"/>
              <p:cNvSpPr/>
              <p:nvPr/>
            </p:nvSpPr>
            <p:spPr>
              <a:xfrm>
                <a:off x="9360" y="1801800"/>
                <a:ext cx="123480" cy="126720"/>
              </a:xfrm>
              <a:custGeom>
                <a:avLst/>
                <a:gdLst/>
                <a:ahLst/>
                <a:rect l="l" t="t" r="r" b="b"/>
                <a:pathLst>
                  <a:path w="78" h="80">
                    <a:moveTo>
                      <a:pt x="6" y="80"/>
                    </a:moveTo>
                    <a:lnTo>
                      <a:pt x="0" y="71"/>
                    </a:lnTo>
                    <a:lnTo>
                      <a:pt x="69" y="0"/>
                    </a:lnTo>
                    <a:lnTo>
                      <a:pt x="78" y="9"/>
                    </a:lnTo>
                    <a:lnTo>
                      <a:pt x="6" y="80"/>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318" name="CustomShape 16"/>
              <p:cNvSpPr/>
              <p:nvPr/>
            </p:nvSpPr>
            <p:spPr>
              <a:xfrm>
                <a:off x="-9360" y="3549600"/>
                <a:ext cx="147240" cy="480600"/>
              </a:xfrm>
              <a:custGeom>
                <a:avLst/>
                <a:gdLst/>
                <a:ahLst/>
                <a:rect l="l" t="t" r="r" b="b"/>
                <a:pathLst>
                  <a:path w="93" h="303">
                    <a:moveTo>
                      <a:pt x="93" y="303"/>
                    </a:moveTo>
                    <a:lnTo>
                      <a:pt x="78" y="303"/>
                    </a:lnTo>
                    <a:lnTo>
                      <a:pt x="78" y="78"/>
                    </a:lnTo>
                    <a:lnTo>
                      <a:pt x="0" y="12"/>
                    </a:lnTo>
                    <a:lnTo>
                      <a:pt x="12" y="0"/>
                    </a:lnTo>
                    <a:lnTo>
                      <a:pt x="93" y="69"/>
                    </a:lnTo>
                    <a:lnTo>
                      <a:pt x="93" y="303"/>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319" name="CustomShape 17"/>
              <p:cNvSpPr/>
              <p:nvPr/>
            </p:nvSpPr>
            <p:spPr>
              <a:xfrm>
                <a:off x="128520" y="1382760"/>
                <a:ext cx="142560" cy="47592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320" name="CustomShape 18"/>
              <p:cNvSpPr/>
              <p:nvPr/>
            </p:nvSpPr>
            <p:spPr>
              <a:xfrm>
                <a:off x="204840" y="1849320"/>
                <a:ext cx="114120" cy="107640"/>
              </a:xfrm>
              <a:custGeom>
                <a:avLst/>
                <a:gdLst/>
                <a:ahLst/>
                <a:rect l="l" t="t"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321" name="CustomShape 19"/>
              <p:cNvSpPr/>
              <p:nvPr/>
            </p:nvSpPr>
            <p:spPr>
              <a:xfrm>
                <a:off x="133200" y="4662360"/>
                <a:ext cx="23400" cy="2180880"/>
              </a:xfrm>
              <a:prstGeom prst="rect">
                <a:avLst/>
              </a:prstGeom>
              <a:gradFill rotWithShape="0">
                <a:gsLst>
                  <a:gs pos="0">
                    <a:srgbClr val="82ffff"/>
                  </a:gs>
                  <a:gs pos="100000">
                    <a:srgbClr val="3d97de"/>
                  </a:gs>
                </a:gsLst>
                <a:lin ang="5400000"/>
              </a:gradFill>
              <a:ln>
                <a:noFill/>
              </a:ln>
            </p:spPr>
            <p:style>
              <a:lnRef idx="0"/>
              <a:fillRef idx="0"/>
              <a:effectRef idx="0"/>
              <a:fontRef idx="minor"/>
            </p:style>
          </p:sp>
          <p:sp>
            <p:nvSpPr>
              <p:cNvPr id="322" name="CustomShape 20"/>
              <p:cNvSpPr/>
              <p:nvPr/>
            </p:nvSpPr>
            <p:spPr>
              <a:xfrm>
                <a:off x="223920" y="5041800"/>
                <a:ext cx="369360" cy="1801440"/>
              </a:xfrm>
              <a:custGeom>
                <a:avLst/>
                <a:gdLst/>
                <a:ahLst/>
                <a:rect l="l" t="t" r="r" b="b"/>
                <a:pathLst>
                  <a:path w="233" h="1135">
                    <a:moveTo>
                      <a:pt x="15" y="1135"/>
                    </a:moveTo>
                    <a:lnTo>
                      <a:pt x="0" y="1135"/>
                    </a:lnTo>
                    <a:lnTo>
                      <a:pt x="0" y="515"/>
                    </a:lnTo>
                    <a:lnTo>
                      <a:pt x="0" y="512"/>
                    </a:lnTo>
                    <a:lnTo>
                      <a:pt x="218" y="0"/>
                    </a:lnTo>
                    <a:lnTo>
                      <a:pt x="233" y="6"/>
                    </a:lnTo>
                    <a:lnTo>
                      <a:pt x="15" y="518"/>
                    </a:lnTo>
                    <a:lnTo>
                      <a:pt x="15" y="1135"/>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323" name="CustomShape 21"/>
              <p:cNvSpPr/>
              <p:nvPr/>
            </p:nvSpPr>
            <p:spPr>
              <a:xfrm>
                <a:off x="52560" y="4481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324" name="CustomShape 22"/>
              <p:cNvSpPr/>
              <p:nvPr/>
            </p:nvSpPr>
            <p:spPr>
              <a:xfrm>
                <a:off x="-14400" y="5627520"/>
                <a:ext cx="85320" cy="1215720"/>
              </a:xfrm>
              <a:custGeom>
                <a:avLst/>
                <a:gdLst/>
                <a:ahLst/>
                <a:rect l="l" t="t" r="r" b="b"/>
                <a:pathLst>
                  <a:path w="54" h="766">
                    <a:moveTo>
                      <a:pt x="54" y="766"/>
                    </a:moveTo>
                    <a:lnTo>
                      <a:pt x="36" y="766"/>
                    </a:lnTo>
                    <a:lnTo>
                      <a:pt x="36" y="149"/>
                    </a:lnTo>
                    <a:lnTo>
                      <a:pt x="0" y="3"/>
                    </a:lnTo>
                    <a:lnTo>
                      <a:pt x="18" y="0"/>
                    </a:lnTo>
                    <a:lnTo>
                      <a:pt x="54" y="146"/>
                    </a:lnTo>
                    <a:lnTo>
                      <a:pt x="54" y="766"/>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325" name="CustomShape 23"/>
              <p:cNvSpPr/>
              <p:nvPr/>
            </p:nvSpPr>
            <p:spPr>
              <a:xfrm>
                <a:off x="527040" y="4867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326" name="CustomShape 24"/>
              <p:cNvSpPr/>
              <p:nvPr/>
            </p:nvSpPr>
            <p:spPr>
              <a:xfrm>
                <a:off x="309600" y="5423040"/>
                <a:ext cx="374400" cy="1425240"/>
              </a:xfrm>
              <a:custGeom>
                <a:avLst/>
                <a:gdLst/>
                <a:ahLst/>
                <a:rect l="l" t="t" r="r" b="b"/>
                <a:pathLst>
                  <a:path w="236" h="898">
                    <a:moveTo>
                      <a:pt x="18" y="898"/>
                    </a:moveTo>
                    <a:lnTo>
                      <a:pt x="0" y="898"/>
                    </a:lnTo>
                    <a:lnTo>
                      <a:pt x="0" y="515"/>
                    </a:lnTo>
                    <a:lnTo>
                      <a:pt x="3" y="512"/>
                    </a:lnTo>
                    <a:lnTo>
                      <a:pt x="221" y="0"/>
                    </a:lnTo>
                    <a:lnTo>
                      <a:pt x="236" y="6"/>
                    </a:lnTo>
                    <a:lnTo>
                      <a:pt x="18" y="518"/>
                    </a:lnTo>
                    <a:lnTo>
                      <a:pt x="18" y="898"/>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327" name="CustomShape 25"/>
              <p:cNvSpPr/>
              <p:nvPr/>
            </p:nvSpPr>
            <p:spPr>
              <a:xfrm>
                <a:off x="569880" y="5945040"/>
                <a:ext cx="151920" cy="91260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328" name="CustomShape 26"/>
              <p:cNvSpPr/>
              <p:nvPr/>
            </p:nvSpPr>
            <p:spPr>
              <a:xfrm>
                <a:off x="612720" y="5246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329" name="CustomShape 27"/>
              <p:cNvSpPr/>
              <p:nvPr/>
            </p:nvSpPr>
            <p:spPr>
              <a:xfrm>
                <a:off x="612720" y="576432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330" name="CustomShape 28"/>
              <p:cNvSpPr/>
              <p:nvPr/>
            </p:nvSpPr>
            <p:spPr>
              <a:xfrm>
                <a:off x="669960" y="6330960"/>
                <a:ext cx="417240" cy="517320"/>
              </a:xfrm>
              <a:custGeom>
                <a:avLst/>
                <a:gdLst/>
                <a:ahLst/>
                <a:rect l="l" t="t" r="r" b="b"/>
                <a:pathLst>
                  <a:path w="263" h="326">
                    <a:moveTo>
                      <a:pt x="15" y="326"/>
                    </a:moveTo>
                    <a:lnTo>
                      <a:pt x="0" y="320"/>
                    </a:lnTo>
                    <a:lnTo>
                      <a:pt x="45" y="206"/>
                    </a:lnTo>
                    <a:lnTo>
                      <a:pt x="48" y="206"/>
                    </a:lnTo>
                    <a:lnTo>
                      <a:pt x="254" y="0"/>
                    </a:lnTo>
                    <a:lnTo>
                      <a:pt x="263" y="12"/>
                    </a:lnTo>
                    <a:lnTo>
                      <a:pt x="60" y="215"/>
                    </a:lnTo>
                    <a:lnTo>
                      <a:pt x="15" y="326"/>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331" name="CustomShape 29"/>
              <p:cNvSpPr/>
              <p:nvPr/>
            </p:nvSpPr>
            <p:spPr>
              <a:xfrm>
                <a:off x="1049400" y="6221520"/>
                <a:ext cx="156960" cy="14724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grpSp>
        <p:grpSp>
          <p:nvGrpSpPr>
            <p:cNvPr id="332" name="Group 30"/>
            <p:cNvGrpSpPr/>
            <p:nvPr/>
          </p:nvGrpSpPr>
          <p:grpSpPr>
            <a:xfrm>
              <a:off x="11364840" y="0"/>
              <a:ext cx="674280" cy="6848280"/>
              <a:chOff x="11364840" y="0"/>
              <a:chExt cx="674280" cy="6848280"/>
            </a:xfrm>
          </p:grpSpPr>
          <p:sp>
            <p:nvSpPr>
              <p:cNvPr id="333" name="CustomShape 31"/>
              <p:cNvSpPr/>
              <p:nvPr/>
            </p:nvSpPr>
            <p:spPr>
              <a:xfrm>
                <a:off x="11484000" y="0"/>
                <a:ext cx="417240" cy="512280"/>
              </a:xfrm>
              <a:custGeom>
                <a:avLst/>
                <a:gdLst/>
                <a:ahLst/>
                <a:rect l="l" t="t" r="r" b="b"/>
                <a:pathLst>
                  <a:path w="263" h="323">
                    <a:moveTo>
                      <a:pt x="12" y="323"/>
                    </a:moveTo>
                    <a:lnTo>
                      <a:pt x="0" y="314"/>
                    </a:lnTo>
                    <a:lnTo>
                      <a:pt x="203" y="108"/>
                    </a:lnTo>
                    <a:lnTo>
                      <a:pt x="248" y="0"/>
                    </a:lnTo>
                    <a:lnTo>
                      <a:pt x="263" y="6"/>
                    </a:lnTo>
                    <a:lnTo>
                      <a:pt x="218" y="117"/>
                    </a:lnTo>
                    <a:lnTo>
                      <a:pt x="218" y="117"/>
                    </a:lnTo>
                    <a:lnTo>
                      <a:pt x="12" y="323"/>
                    </a:ln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334" name="CustomShape 32"/>
              <p:cNvSpPr/>
              <p:nvPr/>
            </p:nvSpPr>
            <p:spPr>
              <a:xfrm>
                <a:off x="11364840" y="474840"/>
                <a:ext cx="156960" cy="151920"/>
              </a:xfrm>
              <a:custGeom>
                <a:avLst/>
                <a:gdLst/>
                <a:ahLst/>
                <a:rect l="l" t="t"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335" name="CustomShape 33"/>
              <p:cNvSpPr/>
              <p:nvPr/>
            </p:nvSpPr>
            <p:spPr>
              <a:xfrm>
                <a:off x="11631600" y="1539720"/>
                <a:ext cx="18864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336" name="CustomShape 34"/>
              <p:cNvSpPr/>
              <p:nvPr/>
            </p:nvSpPr>
            <p:spPr>
              <a:xfrm>
                <a:off x="11531520" y="5694480"/>
                <a:ext cx="298080" cy="1153800"/>
              </a:xfrm>
              <a:custGeom>
                <a:avLst/>
                <a:gdLst/>
                <a:ahLst/>
                <a:rect l="l" t="t" r="r" b="b"/>
                <a:pathLst>
                  <a:path w="188" h="727">
                    <a:moveTo>
                      <a:pt x="15" y="727"/>
                    </a:moveTo>
                    <a:lnTo>
                      <a:pt x="0" y="727"/>
                    </a:lnTo>
                    <a:lnTo>
                      <a:pt x="0" y="407"/>
                    </a:lnTo>
                    <a:lnTo>
                      <a:pt x="0" y="407"/>
                    </a:lnTo>
                    <a:lnTo>
                      <a:pt x="176" y="0"/>
                    </a:lnTo>
                    <a:lnTo>
                      <a:pt x="188" y="6"/>
                    </a:lnTo>
                    <a:lnTo>
                      <a:pt x="15" y="410"/>
                    </a:lnTo>
                    <a:lnTo>
                      <a:pt x="15" y="727"/>
                    </a:ln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337" name="CustomShape 35"/>
              <p:cNvSpPr/>
              <p:nvPr/>
            </p:nvSpPr>
            <p:spPr>
              <a:xfrm>
                <a:off x="11773080" y="5551560"/>
                <a:ext cx="156960" cy="155160"/>
              </a:xfrm>
              <a:custGeom>
                <a:avLst/>
                <a:gdLst/>
                <a:ahLst/>
                <a:rect l="l" t="t"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338" name="CustomShape 36"/>
              <p:cNvSpPr/>
              <p:nvPr/>
            </p:nvSpPr>
            <p:spPr>
              <a:xfrm>
                <a:off x="11711160" y="4680"/>
                <a:ext cx="304560" cy="1544400"/>
              </a:xfrm>
              <a:custGeom>
                <a:avLst/>
                <a:gdLst/>
                <a:ahLst/>
                <a:rect l="l" t="t"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339" name="CustomShape 37"/>
              <p:cNvSpPr/>
              <p:nvPr/>
            </p:nvSpPr>
            <p:spPr>
              <a:xfrm>
                <a:off x="11636280" y="4867200"/>
                <a:ext cx="18864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340" name="CustomShape 38"/>
              <p:cNvSpPr/>
              <p:nvPr/>
            </p:nvSpPr>
            <p:spPr>
              <a:xfrm>
                <a:off x="11441160" y="5046840"/>
                <a:ext cx="307440" cy="1801440"/>
              </a:xfrm>
              <a:custGeom>
                <a:avLst/>
                <a:gdLst/>
                <a:ahLst/>
                <a:rect l="l" t="t"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341" name="CustomShape 39"/>
              <p:cNvSpPr/>
              <p:nvPr/>
            </p:nvSpPr>
            <p:spPr>
              <a:xfrm>
                <a:off x="11849040" y="641664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342" name="CustomShape 40"/>
              <p:cNvSpPr/>
              <p:nvPr/>
            </p:nvSpPr>
            <p:spPr>
              <a:xfrm>
                <a:off x="11939760" y="6595920"/>
                <a:ext cx="23400" cy="252000"/>
              </a:xfrm>
              <a:prstGeom prst="rect">
                <a:avLst/>
              </a:pr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grpSp>
      </p:grpSp>
      <p:sp>
        <p:nvSpPr>
          <p:cNvPr id="343" name="PlaceHolder 41"/>
          <p:cNvSpPr>
            <a:spLocks noGrp="1"/>
          </p:cNvSpPr>
          <p:nvPr>
            <p:ph type="title"/>
          </p:nvPr>
        </p:nvSpPr>
        <p:spPr>
          <a:xfrm>
            <a:off x="1141560" y="619200"/>
            <a:ext cx="9905760" cy="1477440"/>
          </a:xfrm>
          <a:prstGeom prst="rect">
            <a:avLst/>
          </a:prstGeom>
        </p:spPr>
        <p:txBody>
          <a:bodyPr anchor="ctr">
            <a:noAutofit/>
          </a:bodyPr>
          <a:p>
            <a:pPr>
              <a:lnSpc>
                <a:spcPct val="90000"/>
              </a:lnSpc>
            </a:pPr>
            <a:r>
              <a:rPr b="0" lang="en-US" sz="3600" spc="-1" strike="noStrike" cap="all">
                <a:solidFill>
                  <a:srgbClr val="ffffff"/>
                </a:solidFill>
                <a:latin typeface="Tw Cen MT"/>
              </a:rPr>
              <a:t>Click to edit Master title style</a:t>
            </a:r>
            <a:endParaRPr b="0" lang="en-US" sz="3600" spc="-1" strike="noStrike">
              <a:solidFill>
                <a:srgbClr val="ffffff"/>
              </a:solidFill>
              <a:latin typeface="Tw Cen MT"/>
            </a:endParaRPr>
          </a:p>
        </p:txBody>
      </p:sp>
      <p:sp>
        <p:nvSpPr>
          <p:cNvPr id="344" name="PlaceHolder 42"/>
          <p:cNvSpPr>
            <a:spLocks noGrp="1"/>
          </p:cNvSpPr>
          <p:nvPr>
            <p:ph type="body"/>
          </p:nvPr>
        </p:nvSpPr>
        <p:spPr>
          <a:xfrm>
            <a:off x="1370160" y="2249640"/>
            <a:ext cx="4649400" cy="823680"/>
          </a:xfrm>
          <a:prstGeom prst="rect">
            <a:avLst/>
          </a:prstGeom>
        </p:spPr>
        <p:txBody>
          <a:bodyPr anchor="b">
            <a:noAutofit/>
          </a:bodyPr>
          <a:p>
            <a:pPr marL="432000" indent="-324000">
              <a:lnSpc>
                <a:spcPct val="90000"/>
              </a:lnSpc>
              <a:spcBef>
                <a:spcPts val="1001"/>
              </a:spcBef>
              <a:buClr>
                <a:srgbClr val="000000"/>
              </a:buClr>
              <a:buSzPct val="45000"/>
              <a:buFont typeface="Wingdings" charset="2"/>
              <a:buChar char=""/>
            </a:pPr>
            <a:r>
              <a:rPr b="0" lang="en-US" sz="2400" spc="-1" strike="noStrike" cap="all">
                <a:solidFill>
                  <a:srgbClr val="ffffff"/>
                </a:solidFill>
                <a:latin typeface="Tw Cen MT"/>
              </a:rPr>
              <a:t>Edit Master text styles</a:t>
            </a:r>
            <a:endParaRPr b="0" lang="en-US" sz="2400" spc="-1" strike="noStrike">
              <a:solidFill>
                <a:srgbClr val="ffffff"/>
              </a:solidFill>
              <a:latin typeface="Tw Cen MT"/>
            </a:endParaRPr>
          </a:p>
        </p:txBody>
      </p:sp>
      <p:sp>
        <p:nvSpPr>
          <p:cNvPr id="345" name="PlaceHolder 43"/>
          <p:cNvSpPr>
            <a:spLocks noGrp="1"/>
          </p:cNvSpPr>
          <p:nvPr>
            <p:ph type="body"/>
          </p:nvPr>
        </p:nvSpPr>
        <p:spPr>
          <a:xfrm>
            <a:off x="1141560" y="3073320"/>
            <a:ext cx="4878000" cy="2717280"/>
          </a:xfrm>
          <a:prstGeom prst="rect">
            <a:avLst/>
          </a:prstGeom>
        </p:spPr>
        <p:txBody>
          <a:bodyPr>
            <a:noAutofit/>
          </a:bodyPr>
          <a:p>
            <a:pPr marL="228600" indent="-228240">
              <a:lnSpc>
                <a:spcPct val="120000"/>
              </a:lnSpc>
              <a:spcBef>
                <a:spcPts val="1001"/>
              </a:spcBef>
              <a:buClr>
                <a:srgbClr val="ffffff"/>
              </a:buClr>
              <a:buSzPct val="125000"/>
              <a:buFont typeface="Arial"/>
              <a:buChar char="•"/>
            </a:pPr>
            <a:r>
              <a:rPr b="0" lang="en-US" sz="2400" spc="-1" strike="noStrike">
                <a:solidFill>
                  <a:srgbClr val="ffffff"/>
                </a:solidFill>
                <a:latin typeface="Tw Cen MT"/>
              </a:rPr>
              <a:t>Edit Master text styles</a:t>
            </a:r>
            <a:endParaRPr b="0" lang="en-US" sz="2400" spc="-1" strike="noStrike">
              <a:solidFill>
                <a:srgbClr val="ffffff"/>
              </a:solidFill>
              <a:latin typeface="Tw Cen MT"/>
            </a:endParaRPr>
          </a:p>
          <a:p>
            <a:pPr lvl="1" marL="685800" indent="-228240">
              <a:lnSpc>
                <a:spcPct val="120000"/>
              </a:lnSpc>
              <a:spcBef>
                <a:spcPts val="499"/>
              </a:spcBef>
              <a:buClr>
                <a:srgbClr val="ffffff"/>
              </a:buClr>
              <a:buSzPct val="125000"/>
              <a:buFont typeface="Arial"/>
              <a:buChar char="•"/>
            </a:pPr>
            <a:r>
              <a:rPr b="0" lang="en-US" sz="2000" spc="-1" strike="noStrike">
                <a:solidFill>
                  <a:srgbClr val="ffffff"/>
                </a:solidFill>
                <a:latin typeface="Tw Cen MT"/>
              </a:rPr>
              <a:t>Second level</a:t>
            </a:r>
            <a:endParaRPr b="0" lang="en-US" sz="2000" spc="-1" strike="noStrike">
              <a:solidFill>
                <a:srgbClr val="ffffff"/>
              </a:solidFill>
              <a:latin typeface="Tw Cen MT"/>
            </a:endParaRPr>
          </a:p>
          <a:p>
            <a:pPr lvl="2" marL="1143000" indent="-228240">
              <a:lnSpc>
                <a:spcPct val="120000"/>
              </a:lnSpc>
              <a:spcBef>
                <a:spcPts val="499"/>
              </a:spcBef>
              <a:buClr>
                <a:srgbClr val="ffffff"/>
              </a:buClr>
              <a:buSzPct val="125000"/>
              <a:buFont typeface="Arial"/>
              <a:buChar char="•"/>
            </a:pPr>
            <a:r>
              <a:rPr b="0" lang="en-US" sz="1800" spc="-1" strike="noStrike">
                <a:solidFill>
                  <a:srgbClr val="ffffff"/>
                </a:solidFill>
                <a:latin typeface="Tw Cen MT"/>
              </a:rPr>
              <a:t>Third level</a:t>
            </a:r>
            <a:endParaRPr b="0" lang="en-US" sz="1800" spc="-1" strike="noStrike">
              <a:solidFill>
                <a:srgbClr val="ffffff"/>
              </a:solidFill>
              <a:latin typeface="Tw Cen MT"/>
            </a:endParaRPr>
          </a:p>
          <a:p>
            <a:pPr lvl="3" marL="1600200" indent="-228240">
              <a:lnSpc>
                <a:spcPct val="120000"/>
              </a:lnSpc>
              <a:spcBef>
                <a:spcPts val="499"/>
              </a:spcBef>
              <a:buClr>
                <a:srgbClr val="ffffff"/>
              </a:buClr>
              <a:buSzPct val="125000"/>
              <a:buFont typeface="Arial"/>
              <a:buChar char="•"/>
            </a:pPr>
            <a:r>
              <a:rPr b="0" lang="en-US" sz="1600" spc="-1" strike="noStrike">
                <a:solidFill>
                  <a:srgbClr val="ffffff"/>
                </a:solidFill>
                <a:latin typeface="Tw Cen MT"/>
              </a:rPr>
              <a:t>Fourth level</a:t>
            </a:r>
            <a:endParaRPr b="0" lang="en-US" sz="1600" spc="-1" strike="noStrike">
              <a:solidFill>
                <a:srgbClr val="ffffff"/>
              </a:solidFill>
              <a:latin typeface="Tw Cen MT"/>
            </a:endParaRPr>
          </a:p>
          <a:p>
            <a:pPr lvl="4" marL="2057400" indent="-228240">
              <a:lnSpc>
                <a:spcPct val="120000"/>
              </a:lnSpc>
              <a:spcBef>
                <a:spcPts val="499"/>
              </a:spcBef>
              <a:buClr>
                <a:srgbClr val="ffffff"/>
              </a:buClr>
              <a:buSzPct val="125000"/>
              <a:buFont typeface="Arial"/>
              <a:buChar char="•"/>
            </a:pPr>
            <a:r>
              <a:rPr b="0" lang="en-US" sz="1600" spc="-1" strike="noStrike">
                <a:solidFill>
                  <a:srgbClr val="ffffff"/>
                </a:solidFill>
                <a:latin typeface="Tw Cen MT"/>
              </a:rPr>
              <a:t>Fifth level</a:t>
            </a:r>
            <a:endParaRPr b="0" lang="en-US" sz="1600" spc="-1" strike="noStrike">
              <a:solidFill>
                <a:srgbClr val="ffffff"/>
              </a:solidFill>
              <a:latin typeface="Tw Cen MT"/>
            </a:endParaRPr>
          </a:p>
        </p:txBody>
      </p:sp>
      <p:sp>
        <p:nvSpPr>
          <p:cNvPr id="346" name="PlaceHolder 44"/>
          <p:cNvSpPr>
            <a:spLocks noGrp="1"/>
          </p:cNvSpPr>
          <p:nvPr>
            <p:ph type="body"/>
          </p:nvPr>
        </p:nvSpPr>
        <p:spPr>
          <a:xfrm>
            <a:off x="6400800" y="2249640"/>
            <a:ext cx="4646160" cy="823680"/>
          </a:xfrm>
          <a:prstGeom prst="rect">
            <a:avLst/>
          </a:prstGeom>
        </p:spPr>
        <p:txBody>
          <a:bodyPr anchor="b">
            <a:noAutofit/>
          </a:bodyPr>
          <a:p>
            <a:pPr>
              <a:lnSpc>
                <a:spcPct val="90000"/>
              </a:lnSpc>
              <a:spcBef>
                <a:spcPts val="1001"/>
              </a:spcBef>
            </a:pPr>
            <a:r>
              <a:rPr b="0" lang="en-US" sz="2400" spc="-1" strike="noStrike" cap="all">
                <a:solidFill>
                  <a:srgbClr val="ffffff"/>
                </a:solidFill>
                <a:latin typeface="Tw Cen MT"/>
              </a:rPr>
              <a:t>Edit Master text styles</a:t>
            </a:r>
            <a:endParaRPr b="0" lang="en-US" sz="2400" spc="-1" strike="noStrike">
              <a:solidFill>
                <a:srgbClr val="ffffff"/>
              </a:solidFill>
              <a:latin typeface="Tw Cen MT"/>
            </a:endParaRPr>
          </a:p>
        </p:txBody>
      </p:sp>
      <p:sp>
        <p:nvSpPr>
          <p:cNvPr id="347" name="PlaceHolder 45"/>
          <p:cNvSpPr>
            <a:spLocks noGrp="1"/>
          </p:cNvSpPr>
          <p:nvPr>
            <p:ph type="body"/>
          </p:nvPr>
        </p:nvSpPr>
        <p:spPr>
          <a:xfrm>
            <a:off x="6172200" y="3073320"/>
            <a:ext cx="4874760" cy="2717280"/>
          </a:xfrm>
          <a:prstGeom prst="rect">
            <a:avLst/>
          </a:prstGeom>
        </p:spPr>
        <p:txBody>
          <a:bodyPr>
            <a:noAutofit/>
          </a:bodyPr>
          <a:p>
            <a:pPr marL="228600" indent="-228240">
              <a:lnSpc>
                <a:spcPct val="120000"/>
              </a:lnSpc>
              <a:spcBef>
                <a:spcPts val="1001"/>
              </a:spcBef>
              <a:buClr>
                <a:srgbClr val="ffffff"/>
              </a:buClr>
              <a:buSzPct val="125000"/>
              <a:buFont typeface="Arial"/>
              <a:buChar char="•"/>
            </a:pPr>
            <a:r>
              <a:rPr b="0" lang="en-US" sz="2400" spc="-1" strike="noStrike">
                <a:solidFill>
                  <a:srgbClr val="ffffff"/>
                </a:solidFill>
                <a:latin typeface="Tw Cen MT"/>
              </a:rPr>
              <a:t>Edit Master text styles</a:t>
            </a:r>
            <a:endParaRPr b="0" lang="en-US" sz="2400" spc="-1" strike="noStrike">
              <a:solidFill>
                <a:srgbClr val="ffffff"/>
              </a:solidFill>
              <a:latin typeface="Tw Cen MT"/>
            </a:endParaRPr>
          </a:p>
          <a:p>
            <a:pPr lvl="1" marL="685800" indent="-228240">
              <a:lnSpc>
                <a:spcPct val="120000"/>
              </a:lnSpc>
              <a:spcBef>
                <a:spcPts val="499"/>
              </a:spcBef>
              <a:buClr>
                <a:srgbClr val="ffffff"/>
              </a:buClr>
              <a:buSzPct val="125000"/>
              <a:buFont typeface="Arial"/>
              <a:buChar char="•"/>
            </a:pPr>
            <a:r>
              <a:rPr b="0" lang="en-US" sz="2000" spc="-1" strike="noStrike">
                <a:solidFill>
                  <a:srgbClr val="ffffff"/>
                </a:solidFill>
                <a:latin typeface="Tw Cen MT"/>
              </a:rPr>
              <a:t>Second level</a:t>
            </a:r>
            <a:endParaRPr b="0" lang="en-US" sz="2000" spc="-1" strike="noStrike">
              <a:solidFill>
                <a:srgbClr val="ffffff"/>
              </a:solidFill>
              <a:latin typeface="Tw Cen MT"/>
            </a:endParaRPr>
          </a:p>
          <a:p>
            <a:pPr lvl="2" marL="1143000" indent="-228240">
              <a:lnSpc>
                <a:spcPct val="120000"/>
              </a:lnSpc>
              <a:spcBef>
                <a:spcPts val="499"/>
              </a:spcBef>
              <a:buClr>
                <a:srgbClr val="ffffff"/>
              </a:buClr>
              <a:buSzPct val="125000"/>
              <a:buFont typeface="Arial"/>
              <a:buChar char="•"/>
            </a:pPr>
            <a:r>
              <a:rPr b="0" lang="en-US" sz="1800" spc="-1" strike="noStrike">
                <a:solidFill>
                  <a:srgbClr val="ffffff"/>
                </a:solidFill>
                <a:latin typeface="Tw Cen MT"/>
              </a:rPr>
              <a:t>Third level</a:t>
            </a:r>
            <a:endParaRPr b="0" lang="en-US" sz="1800" spc="-1" strike="noStrike">
              <a:solidFill>
                <a:srgbClr val="ffffff"/>
              </a:solidFill>
              <a:latin typeface="Tw Cen MT"/>
            </a:endParaRPr>
          </a:p>
          <a:p>
            <a:pPr lvl="3" marL="1600200" indent="-228240">
              <a:lnSpc>
                <a:spcPct val="120000"/>
              </a:lnSpc>
              <a:spcBef>
                <a:spcPts val="499"/>
              </a:spcBef>
              <a:buClr>
                <a:srgbClr val="ffffff"/>
              </a:buClr>
              <a:buSzPct val="125000"/>
              <a:buFont typeface="Arial"/>
              <a:buChar char="•"/>
            </a:pPr>
            <a:r>
              <a:rPr b="0" lang="en-US" sz="1600" spc="-1" strike="noStrike">
                <a:solidFill>
                  <a:srgbClr val="ffffff"/>
                </a:solidFill>
                <a:latin typeface="Tw Cen MT"/>
              </a:rPr>
              <a:t>Fourth level</a:t>
            </a:r>
            <a:endParaRPr b="0" lang="en-US" sz="1600" spc="-1" strike="noStrike">
              <a:solidFill>
                <a:srgbClr val="ffffff"/>
              </a:solidFill>
              <a:latin typeface="Tw Cen MT"/>
            </a:endParaRPr>
          </a:p>
          <a:p>
            <a:pPr lvl="4" marL="2057400" indent="-228240">
              <a:lnSpc>
                <a:spcPct val="120000"/>
              </a:lnSpc>
              <a:spcBef>
                <a:spcPts val="499"/>
              </a:spcBef>
              <a:buClr>
                <a:srgbClr val="ffffff"/>
              </a:buClr>
              <a:buSzPct val="125000"/>
              <a:buFont typeface="Arial"/>
              <a:buChar char="•"/>
            </a:pPr>
            <a:r>
              <a:rPr b="0" lang="en-US" sz="1600" spc="-1" strike="noStrike">
                <a:solidFill>
                  <a:srgbClr val="ffffff"/>
                </a:solidFill>
                <a:latin typeface="Tw Cen MT"/>
              </a:rPr>
              <a:t>Fifth level</a:t>
            </a:r>
            <a:endParaRPr b="0" lang="en-US" sz="1600" spc="-1" strike="noStrike">
              <a:solidFill>
                <a:srgbClr val="ffffff"/>
              </a:solidFill>
              <a:latin typeface="Tw Cen MT"/>
            </a:endParaRPr>
          </a:p>
        </p:txBody>
      </p:sp>
      <p:sp>
        <p:nvSpPr>
          <p:cNvPr id="348" name="PlaceHolder 46"/>
          <p:cNvSpPr>
            <a:spLocks noGrp="1"/>
          </p:cNvSpPr>
          <p:nvPr>
            <p:ph type="dt"/>
          </p:nvPr>
        </p:nvSpPr>
        <p:spPr>
          <a:xfrm>
            <a:off x="7457040" y="5883120"/>
            <a:ext cx="2742840" cy="364680"/>
          </a:xfrm>
          <a:prstGeom prst="rect">
            <a:avLst/>
          </a:prstGeom>
        </p:spPr>
        <p:txBody>
          <a:bodyPr anchor="ctr">
            <a:noAutofit/>
          </a:bodyPr>
          <a:p>
            <a:pPr algn="r">
              <a:lnSpc>
                <a:spcPct val="100000"/>
              </a:lnSpc>
            </a:pPr>
            <a:fld id="{DB71C142-DF17-46C9-A120-53C5D1B11920}" type="datetime">
              <a:rPr b="0" lang="en-US" sz="1050" spc="-1" strike="noStrike">
                <a:solidFill>
                  <a:srgbClr val="ffffff"/>
                </a:solidFill>
                <a:latin typeface="Tw Cen MT"/>
              </a:rPr>
              <a:t>1/2/20</a:t>
            </a:fld>
            <a:endParaRPr b="0" lang="en-US" sz="1050" spc="-1" strike="noStrike">
              <a:latin typeface="Times New Roman"/>
            </a:endParaRPr>
          </a:p>
        </p:txBody>
      </p:sp>
      <p:sp>
        <p:nvSpPr>
          <p:cNvPr id="349" name="PlaceHolder 47"/>
          <p:cNvSpPr>
            <a:spLocks noGrp="1"/>
          </p:cNvSpPr>
          <p:nvPr>
            <p:ph type="ftr"/>
          </p:nvPr>
        </p:nvSpPr>
        <p:spPr>
          <a:xfrm>
            <a:off x="1141560" y="5883120"/>
            <a:ext cx="6238800" cy="364680"/>
          </a:xfrm>
          <a:prstGeom prst="rect">
            <a:avLst/>
          </a:prstGeom>
        </p:spPr>
        <p:txBody>
          <a:bodyPr anchor="ctr">
            <a:noAutofit/>
          </a:bodyPr>
          <a:p>
            <a:endParaRPr b="0" lang="en-US" sz="2400" spc="-1" strike="noStrike">
              <a:latin typeface="Times New Roman"/>
            </a:endParaRPr>
          </a:p>
        </p:txBody>
      </p:sp>
      <p:sp>
        <p:nvSpPr>
          <p:cNvPr id="350" name="PlaceHolder 48"/>
          <p:cNvSpPr>
            <a:spLocks noGrp="1"/>
          </p:cNvSpPr>
          <p:nvPr>
            <p:ph type="sldNum"/>
          </p:nvPr>
        </p:nvSpPr>
        <p:spPr>
          <a:xfrm>
            <a:off x="10276200" y="5883120"/>
            <a:ext cx="770760" cy="364680"/>
          </a:xfrm>
          <a:prstGeom prst="rect">
            <a:avLst/>
          </a:prstGeom>
        </p:spPr>
        <p:txBody>
          <a:bodyPr anchor="ctr">
            <a:noAutofit/>
          </a:bodyPr>
          <a:p>
            <a:pPr algn="r">
              <a:lnSpc>
                <a:spcPct val="100000"/>
              </a:lnSpc>
            </a:pPr>
            <a:fld id="{F3BAB9C7-A339-4812-99B2-D5BBED3D8F60}" type="slidenum">
              <a:rPr b="0" lang="en-US" sz="1050" spc="-1" strike="noStrike">
                <a:solidFill>
                  <a:srgbClr val="ffffff"/>
                </a:solidFill>
                <a:latin typeface="Tw Cen MT"/>
              </a:rPr>
              <a:t>&lt;number&gt;</a:t>
            </a:fld>
            <a:endParaRPr b="0" lang="en-US" sz="105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387" name="Picture 2" descr="\\DROBO-FS\QuickDrops\JB\PPTX NG\Droplets\LightingOverlay.png"/>
          <p:cNvPicPr/>
          <p:nvPr/>
        </p:nvPicPr>
        <p:blipFill>
          <a:blip r:embed="rId3">
            <a:alphaModFix amt="30000"/>
          </a:blip>
          <a:stretch/>
        </p:blipFill>
        <p:spPr>
          <a:xfrm>
            <a:off x="0" y="0"/>
            <a:ext cx="12191760" cy="6857640"/>
          </a:xfrm>
          <a:prstGeom prst="rect">
            <a:avLst/>
          </a:prstGeom>
          <a:ln>
            <a:noFill/>
          </a:ln>
        </p:spPr>
      </p:pic>
      <p:grpSp>
        <p:nvGrpSpPr>
          <p:cNvPr id="388" name="Group 1"/>
          <p:cNvGrpSpPr/>
          <p:nvPr/>
        </p:nvGrpSpPr>
        <p:grpSpPr>
          <a:xfrm>
            <a:off x="-14400" y="0"/>
            <a:ext cx="12053520" cy="6857640"/>
            <a:chOff x="-14400" y="0"/>
            <a:chExt cx="12053520" cy="6857640"/>
          </a:xfrm>
        </p:grpSpPr>
        <p:grpSp>
          <p:nvGrpSpPr>
            <p:cNvPr id="389" name="Group 2"/>
            <p:cNvGrpSpPr/>
            <p:nvPr/>
          </p:nvGrpSpPr>
          <p:grpSpPr>
            <a:xfrm>
              <a:off x="-14400" y="0"/>
              <a:ext cx="1220760" cy="6857640"/>
              <a:chOff x="-14400" y="0"/>
              <a:chExt cx="1220760" cy="6857640"/>
            </a:xfrm>
          </p:grpSpPr>
          <p:sp>
            <p:nvSpPr>
              <p:cNvPr id="390" name="CustomShape 3"/>
              <p:cNvSpPr/>
              <p:nvPr/>
            </p:nvSpPr>
            <p:spPr>
              <a:xfrm>
                <a:off x="114480" y="4680"/>
                <a:ext cx="23400" cy="2180880"/>
              </a:xfrm>
              <a:prstGeom prst="rect">
                <a:avLst/>
              </a:prstGeom>
              <a:gradFill rotWithShape="0">
                <a:gsLst>
                  <a:gs pos="0">
                    <a:srgbClr val="82ffff"/>
                  </a:gs>
                  <a:gs pos="100000">
                    <a:srgbClr val="3d97de"/>
                  </a:gs>
                </a:gsLst>
                <a:lin ang="5400000"/>
              </a:gradFill>
              <a:ln>
                <a:noFill/>
              </a:ln>
            </p:spPr>
            <p:style>
              <a:lnRef idx="0"/>
              <a:fillRef idx="0"/>
              <a:effectRef idx="0"/>
              <a:fontRef idx="minor"/>
            </p:style>
          </p:sp>
          <p:sp>
            <p:nvSpPr>
              <p:cNvPr id="391" name="CustomShape 4"/>
              <p:cNvSpPr/>
              <p:nvPr/>
            </p:nvSpPr>
            <p:spPr>
              <a:xfrm>
                <a:off x="33480" y="217656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392" name="CustomShape 5"/>
              <p:cNvSpPr/>
              <p:nvPr/>
            </p:nvSpPr>
            <p:spPr>
              <a:xfrm>
                <a:off x="28440" y="4021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393" name="CustomShape 6"/>
              <p:cNvSpPr/>
              <p:nvPr/>
            </p:nvSpPr>
            <p:spPr>
              <a:xfrm>
                <a:off x="200160" y="4680"/>
                <a:ext cx="369360" cy="1810800"/>
              </a:xfrm>
              <a:custGeom>
                <a:avLst/>
                <a:gdLst/>
                <a:ahLst/>
                <a:rect l="l" t="t" r="r" b="b"/>
                <a:pathLst>
                  <a:path w="233" h="1141">
                    <a:moveTo>
                      <a:pt x="218" y="1141"/>
                    </a:moveTo>
                    <a:lnTo>
                      <a:pt x="0" y="626"/>
                    </a:lnTo>
                    <a:lnTo>
                      <a:pt x="0" y="0"/>
                    </a:lnTo>
                    <a:lnTo>
                      <a:pt x="15" y="0"/>
                    </a:lnTo>
                    <a:lnTo>
                      <a:pt x="15" y="623"/>
                    </a:lnTo>
                    <a:lnTo>
                      <a:pt x="233" y="1135"/>
                    </a:lnTo>
                    <a:lnTo>
                      <a:pt x="218" y="1141"/>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394" name="CustomShape 7"/>
              <p:cNvSpPr/>
              <p:nvPr/>
            </p:nvSpPr>
            <p:spPr>
              <a:xfrm>
                <a:off x="503280" y="1801800"/>
                <a:ext cx="190080" cy="188640"/>
              </a:xfrm>
              <a:custGeom>
                <a:avLst/>
                <a:gdLst/>
                <a:ahLst/>
                <a:rect l="l" t="t"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395" name="CustomShape 8"/>
              <p:cNvSpPr/>
              <p:nvPr/>
            </p:nvSpPr>
            <p:spPr>
              <a:xfrm>
                <a:off x="285840" y="4680"/>
                <a:ext cx="369360" cy="1429920"/>
              </a:xfrm>
              <a:custGeom>
                <a:avLst/>
                <a:gdLst/>
                <a:ahLst/>
                <a:rect l="l" t="t" r="r" b="b"/>
                <a:pathLst>
                  <a:path w="233" h="901">
                    <a:moveTo>
                      <a:pt x="221" y="901"/>
                    </a:moveTo>
                    <a:lnTo>
                      <a:pt x="0" y="383"/>
                    </a:lnTo>
                    <a:lnTo>
                      <a:pt x="0" y="0"/>
                    </a:lnTo>
                    <a:lnTo>
                      <a:pt x="18" y="0"/>
                    </a:lnTo>
                    <a:lnTo>
                      <a:pt x="18" y="380"/>
                    </a:lnTo>
                    <a:lnTo>
                      <a:pt x="233" y="895"/>
                    </a:lnTo>
                    <a:lnTo>
                      <a:pt x="221" y="901"/>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396" name="CustomShape 9"/>
              <p:cNvSpPr/>
              <p:nvPr/>
            </p:nvSpPr>
            <p:spPr>
              <a:xfrm>
                <a:off x="546120" y="0"/>
                <a:ext cx="151920" cy="91260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397" name="CustomShape 10"/>
              <p:cNvSpPr/>
              <p:nvPr/>
            </p:nvSpPr>
            <p:spPr>
              <a:xfrm>
                <a:off x="588960" y="1420920"/>
                <a:ext cx="190080" cy="190080"/>
              </a:xfrm>
              <a:custGeom>
                <a:avLst/>
                <a:gdLst/>
                <a:ahLst/>
                <a:rect l="l" t="t"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398" name="CustomShape 11"/>
              <p:cNvSpPr/>
              <p:nvPr/>
            </p:nvSpPr>
            <p:spPr>
              <a:xfrm>
                <a:off x="588960" y="9032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399" name="CustomShape 12"/>
              <p:cNvSpPr/>
              <p:nvPr/>
            </p:nvSpPr>
            <p:spPr>
              <a:xfrm>
                <a:off x="641520" y="0"/>
                <a:ext cx="421920" cy="526680"/>
              </a:xfrm>
              <a:custGeom>
                <a:avLst/>
                <a:gdLst/>
                <a:ahLst/>
                <a:rect l="l" t="t" r="r" b="b"/>
                <a:pathLst>
                  <a:path w="266" h="332">
                    <a:moveTo>
                      <a:pt x="257" y="332"/>
                    </a:moveTo>
                    <a:lnTo>
                      <a:pt x="48" y="123"/>
                    </a:lnTo>
                    <a:lnTo>
                      <a:pt x="0" y="6"/>
                    </a:lnTo>
                    <a:lnTo>
                      <a:pt x="15" y="0"/>
                    </a:lnTo>
                    <a:lnTo>
                      <a:pt x="63" y="114"/>
                    </a:lnTo>
                    <a:lnTo>
                      <a:pt x="266" y="320"/>
                    </a:lnTo>
                    <a:lnTo>
                      <a:pt x="257" y="332"/>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400" name="CustomShape 13"/>
              <p:cNvSpPr/>
              <p:nvPr/>
            </p:nvSpPr>
            <p:spPr>
              <a:xfrm>
                <a:off x="1020600" y="488880"/>
                <a:ext cx="161640" cy="14724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401" name="Freeform 14"/>
              <p:cNvSpPr/>
              <p:nvPr/>
            </p:nvSpPr>
            <p:spPr>
              <a:xfrm>
                <a:off x="-4680" y="9360"/>
                <a:ext cx="360" cy="360"/>
              </a:xfrm>
              <a:custGeom>
                <a:avLst/>
                <a:gdLst/>
                <a:ahLst/>
                <a:rect l="0" t="0" r="r" b="b"/>
                <a:pathLst>
                  <a:path w="1" h="1">
                    <a:moveTo>
                      <a:pt x="0" y="0"/>
                    </a:moveTo>
                    <a:lnTo>
                      <a:pt x="0" y="0"/>
                    </a:lnTo>
                    <a:close/>
                  </a:path>
                </a:pathLst>
              </a:custGeom>
              <a:gradFill rotWithShape="0">
                <a:gsLst>
                  <a:gs pos="0">
                    <a:srgbClr val="82ffff"/>
                  </a:gs>
                  <a:gs pos="100000">
                    <a:srgbClr val="3d97de"/>
                  </a:gs>
                </a:gsLst>
                <a:lin ang="5400000"/>
              </a:gradFill>
              <a:ln>
                <a:solidFill>
                  <a:srgbClr val="ffffff"/>
                </a:solidFill>
              </a:ln>
            </p:spPr>
          </p:sp>
          <p:sp>
            <p:nvSpPr>
              <p:cNvPr id="402" name="CustomShape 15"/>
              <p:cNvSpPr/>
              <p:nvPr/>
            </p:nvSpPr>
            <p:spPr>
              <a:xfrm>
                <a:off x="9360" y="1801800"/>
                <a:ext cx="123480" cy="126720"/>
              </a:xfrm>
              <a:custGeom>
                <a:avLst/>
                <a:gdLst/>
                <a:ahLst/>
                <a:rect l="l" t="t" r="r" b="b"/>
                <a:pathLst>
                  <a:path w="78" h="80">
                    <a:moveTo>
                      <a:pt x="6" y="80"/>
                    </a:moveTo>
                    <a:lnTo>
                      <a:pt x="0" y="71"/>
                    </a:lnTo>
                    <a:lnTo>
                      <a:pt x="69" y="0"/>
                    </a:lnTo>
                    <a:lnTo>
                      <a:pt x="78" y="9"/>
                    </a:lnTo>
                    <a:lnTo>
                      <a:pt x="6" y="80"/>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403" name="CustomShape 16"/>
              <p:cNvSpPr/>
              <p:nvPr/>
            </p:nvSpPr>
            <p:spPr>
              <a:xfrm>
                <a:off x="-9360" y="3549600"/>
                <a:ext cx="147240" cy="480600"/>
              </a:xfrm>
              <a:custGeom>
                <a:avLst/>
                <a:gdLst/>
                <a:ahLst/>
                <a:rect l="l" t="t" r="r" b="b"/>
                <a:pathLst>
                  <a:path w="93" h="303">
                    <a:moveTo>
                      <a:pt x="93" y="303"/>
                    </a:moveTo>
                    <a:lnTo>
                      <a:pt x="78" y="303"/>
                    </a:lnTo>
                    <a:lnTo>
                      <a:pt x="78" y="78"/>
                    </a:lnTo>
                    <a:lnTo>
                      <a:pt x="0" y="12"/>
                    </a:lnTo>
                    <a:lnTo>
                      <a:pt x="12" y="0"/>
                    </a:lnTo>
                    <a:lnTo>
                      <a:pt x="93" y="69"/>
                    </a:lnTo>
                    <a:lnTo>
                      <a:pt x="93" y="303"/>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404" name="CustomShape 17"/>
              <p:cNvSpPr/>
              <p:nvPr/>
            </p:nvSpPr>
            <p:spPr>
              <a:xfrm>
                <a:off x="128520" y="1382760"/>
                <a:ext cx="142560" cy="47592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405" name="CustomShape 18"/>
              <p:cNvSpPr/>
              <p:nvPr/>
            </p:nvSpPr>
            <p:spPr>
              <a:xfrm>
                <a:off x="204840" y="1849320"/>
                <a:ext cx="114120" cy="107640"/>
              </a:xfrm>
              <a:custGeom>
                <a:avLst/>
                <a:gdLst/>
                <a:ahLst/>
                <a:rect l="l" t="t"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406" name="CustomShape 19"/>
              <p:cNvSpPr/>
              <p:nvPr/>
            </p:nvSpPr>
            <p:spPr>
              <a:xfrm>
                <a:off x="133200" y="4662360"/>
                <a:ext cx="23400" cy="2180880"/>
              </a:xfrm>
              <a:prstGeom prst="rect">
                <a:avLst/>
              </a:prstGeom>
              <a:gradFill rotWithShape="0">
                <a:gsLst>
                  <a:gs pos="0">
                    <a:srgbClr val="82ffff"/>
                  </a:gs>
                  <a:gs pos="100000">
                    <a:srgbClr val="3d97de"/>
                  </a:gs>
                </a:gsLst>
                <a:lin ang="5400000"/>
              </a:gradFill>
              <a:ln>
                <a:noFill/>
              </a:ln>
            </p:spPr>
            <p:style>
              <a:lnRef idx="0"/>
              <a:fillRef idx="0"/>
              <a:effectRef idx="0"/>
              <a:fontRef idx="minor"/>
            </p:style>
          </p:sp>
          <p:sp>
            <p:nvSpPr>
              <p:cNvPr id="407" name="CustomShape 20"/>
              <p:cNvSpPr/>
              <p:nvPr/>
            </p:nvSpPr>
            <p:spPr>
              <a:xfrm>
                <a:off x="223920" y="5041800"/>
                <a:ext cx="369360" cy="1801440"/>
              </a:xfrm>
              <a:custGeom>
                <a:avLst/>
                <a:gdLst/>
                <a:ahLst/>
                <a:rect l="l" t="t" r="r" b="b"/>
                <a:pathLst>
                  <a:path w="233" h="1135">
                    <a:moveTo>
                      <a:pt x="15" y="1135"/>
                    </a:moveTo>
                    <a:lnTo>
                      <a:pt x="0" y="1135"/>
                    </a:lnTo>
                    <a:lnTo>
                      <a:pt x="0" y="515"/>
                    </a:lnTo>
                    <a:lnTo>
                      <a:pt x="0" y="512"/>
                    </a:lnTo>
                    <a:lnTo>
                      <a:pt x="218" y="0"/>
                    </a:lnTo>
                    <a:lnTo>
                      <a:pt x="233" y="6"/>
                    </a:lnTo>
                    <a:lnTo>
                      <a:pt x="15" y="518"/>
                    </a:lnTo>
                    <a:lnTo>
                      <a:pt x="15" y="1135"/>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408" name="CustomShape 21"/>
              <p:cNvSpPr/>
              <p:nvPr/>
            </p:nvSpPr>
            <p:spPr>
              <a:xfrm>
                <a:off x="52560" y="4481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409" name="CustomShape 22"/>
              <p:cNvSpPr/>
              <p:nvPr/>
            </p:nvSpPr>
            <p:spPr>
              <a:xfrm>
                <a:off x="-14400" y="5627520"/>
                <a:ext cx="85320" cy="1215720"/>
              </a:xfrm>
              <a:custGeom>
                <a:avLst/>
                <a:gdLst/>
                <a:ahLst/>
                <a:rect l="l" t="t" r="r" b="b"/>
                <a:pathLst>
                  <a:path w="54" h="766">
                    <a:moveTo>
                      <a:pt x="54" y="766"/>
                    </a:moveTo>
                    <a:lnTo>
                      <a:pt x="36" y="766"/>
                    </a:lnTo>
                    <a:lnTo>
                      <a:pt x="36" y="149"/>
                    </a:lnTo>
                    <a:lnTo>
                      <a:pt x="0" y="3"/>
                    </a:lnTo>
                    <a:lnTo>
                      <a:pt x="18" y="0"/>
                    </a:lnTo>
                    <a:lnTo>
                      <a:pt x="54" y="146"/>
                    </a:lnTo>
                    <a:lnTo>
                      <a:pt x="54" y="766"/>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410" name="CustomShape 23"/>
              <p:cNvSpPr/>
              <p:nvPr/>
            </p:nvSpPr>
            <p:spPr>
              <a:xfrm>
                <a:off x="527040" y="4867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411" name="CustomShape 24"/>
              <p:cNvSpPr/>
              <p:nvPr/>
            </p:nvSpPr>
            <p:spPr>
              <a:xfrm>
                <a:off x="309600" y="5423040"/>
                <a:ext cx="374400" cy="1425240"/>
              </a:xfrm>
              <a:custGeom>
                <a:avLst/>
                <a:gdLst/>
                <a:ahLst/>
                <a:rect l="l" t="t" r="r" b="b"/>
                <a:pathLst>
                  <a:path w="236" h="898">
                    <a:moveTo>
                      <a:pt x="18" y="898"/>
                    </a:moveTo>
                    <a:lnTo>
                      <a:pt x="0" y="898"/>
                    </a:lnTo>
                    <a:lnTo>
                      <a:pt x="0" y="515"/>
                    </a:lnTo>
                    <a:lnTo>
                      <a:pt x="3" y="512"/>
                    </a:lnTo>
                    <a:lnTo>
                      <a:pt x="221" y="0"/>
                    </a:lnTo>
                    <a:lnTo>
                      <a:pt x="236" y="6"/>
                    </a:lnTo>
                    <a:lnTo>
                      <a:pt x="18" y="518"/>
                    </a:lnTo>
                    <a:lnTo>
                      <a:pt x="18" y="898"/>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412" name="CustomShape 25"/>
              <p:cNvSpPr/>
              <p:nvPr/>
            </p:nvSpPr>
            <p:spPr>
              <a:xfrm>
                <a:off x="569880" y="5945040"/>
                <a:ext cx="151920" cy="91260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413" name="CustomShape 26"/>
              <p:cNvSpPr/>
              <p:nvPr/>
            </p:nvSpPr>
            <p:spPr>
              <a:xfrm>
                <a:off x="612720" y="5246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414" name="CustomShape 27"/>
              <p:cNvSpPr/>
              <p:nvPr/>
            </p:nvSpPr>
            <p:spPr>
              <a:xfrm>
                <a:off x="612720" y="576432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415" name="CustomShape 28"/>
              <p:cNvSpPr/>
              <p:nvPr/>
            </p:nvSpPr>
            <p:spPr>
              <a:xfrm>
                <a:off x="669960" y="6330960"/>
                <a:ext cx="417240" cy="517320"/>
              </a:xfrm>
              <a:custGeom>
                <a:avLst/>
                <a:gdLst/>
                <a:ahLst/>
                <a:rect l="l" t="t" r="r" b="b"/>
                <a:pathLst>
                  <a:path w="263" h="326">
                    <a:moveTo>
                      <a:pt x="15" y="326"/>
                    </a:moveTo>
                    <a:lnTo>
                      <a:pt x="0" y="320"/>
                    </a:lnTo>
                    <a:lnTo>
                      <a:pt x="45" y="206"/>
                    </a:lnTo>
                    <a:lnTo>
                      <a:pt x="48" y="206"/>
                    </a:lnTo>
                    <a:lnTo>
                      <a:pt x="254" y="0"/>
                    </a:lnTo>
                    <a:lnTo>
                      <a:pt x="263" y="12"/>
                    </a:lnTo>
                    <a:lnTo>
                      <a:pt x="60" y="215"/>
                    </a:lnTo>
                    <a:lnTo>
                      <a:pt x="15" y="326"/>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416" name="CustomShape 29"/>
              <p:cNvSpPr/>
              <p:nvPr/>
            </p:nvSpPr>
            <p:spPr>
              <a:xfrm>
                <a:off x="1049400" y="6221520"/>
                <a:ext cx="156960" cy="14724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grpSp>
        <p:grpSp>
          <p:nvGrpSpPr>
            <p:cNvPr id="417" name="Group 30"/>
            <p:cNvGrpSpPr/>
            <p:nvPr/>
          </p:nvGrpSpPr>
          <p:grpSpPr>
            <a:xfrm>
              <a:off x="11364840" y="0"/>
              <a:ext cx="674280" cy="6848280"/>
              <a:chOff x="11364840" y="0"/>
              <a:chExt cx="674280" cy="6848280"/>
            </a:xfrm>
          </p:grpSpPr>
          <p:sp>
            <p:nvSpPr>
              <p:cNvPr id="418" name="CustomShape 31"/>
              <p:cNvSpPr/>
              <p:nvPr/>
            </p:nvSpPr>
            <p:spPr>
              <a:xfrm>
                <a:off x="11484000" y="0"/>
                <a:ext cx="417240" cy="512280"/>
              </a:xfrm>
              <a:custGeom>
                <a:avLst/>
                <a:gdLst/>
                <a:ahLst/>
                <a:rect l="l" t="t" r="r" b="b"/>
                <a:pathLst>
                  <a:path w="263" h="323">
                    <a:moveTo>
                      <a:pt x="12" y="323"/>
                    </a:moveTo>
                    <a:lnTo>
                      <a:pt x="0" y="314"/>
                    </a:lnTo>
                    <a:lnTo>
                      <a:pt x="203" y="108"/>
                    </a:lnTo>
                    <a:lnTo>
                      <a:pt x="248" y="0"/>
                    </a:lnTo>
                    <a:lnTo>
                      <a:pt x="263" y="6"/>
                    </a:lnTo>
                    <a:lnTo>
                      <a:pt x="218" y="117"/>
                    </a:lnTo>
                    <a:lnTo>
                      <a:pt x="218" y="117"/>
                    </a:lnTo>
                    <a:lnTo>
                      <a:pt x="12" y="323"/>
                    </a:ln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419" name="CustomShape 32"/>
              <p:cNvSpPr/>
              <p:nvPr/>
            </p:nvSpPr>
            <p:spPr>
              <a:xfrm>
                <a:off x="11364840" y="474840"/>
                <a:ext cx="156960" cy="151920"/>
              </a:xfrm>
              <a:custGeom>
                <a:avLst/>
                <a:gdLst/>
                <a:ahLst/>
                <a:rect l="l" t="t"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420" name="CustomShape 33"/>
              <p:cNvSpPr/>
              <p:nvPr/>
            </p:nvSpPr>
            <p:spPr>
              <a:xfrm>
                <a:off x="11631600" y="1539720"/>
                <a:ext cx="18864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421" name="CustomShape 34"/>
              <p:cNvSpPr/>
              <p:nvPr/>
            </p:nvSpPr>
            <p:spPr>
              <a:xfrm>
                <a:off x="11531520" y="5694480"/>
                <a:ext cx="298080" cy="1153800"/>
              </a:xfrm>
              <a:custGeom>
                <a:avLst/>
                <a:gdLst/>
                <a:ahLst/>
                <a:rect l="l" t="t" r="r" b="b"/>
                <a:pathLst>
                  <a:path w="188" h="727">
                    <a:moveTo>
                      <a:pt x="15" y="727"/>
                    </a:moveTo>
                    <a:lnTo>
                      <a:pt x="0" y="727"/>
                    </a:lnTo>
                    <a:lnTo>
                      <a:pt x="0" y="407"/>
                    </a:lnTo>
                    <a:lnTo>
                      <a:pt x="0" y="407"/>
                    </a:lnTo>
                    <a:lnTo>
                      <a:pt x="176" y="0"/>
                    </a:lnTo>
                    <a:lnTo>
                      <a:pt x="188" y="6"/>
                    </a:lnTo>
                    <a:lnTo>
                      <a:pt x="15" y="410"/>
                    </a:lnTo>
                    <a:lnTo>
                      <a:pt x="15" y="727"/>
                    </a:ln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422" name="CustomShape 35"/>
              <p:cNvSpPr/>
              <p:nvPr/>
            </p:nvSpPr>
            <p:spPr>
              <a:xfrm>
                <a:off x="11773080" y="5551560"/>
                <a:ext cx="156960" cy="155160"/>
              </a:xfrm>
              <a:custGeom>
                <a:avLst/>
                <a:gdLst/>
                <a:ahLst/>
                <a:rect l="l" t="t"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423" name="CustomShape 36"/>
              <p:cNvSpPr/>
              <p:nvPr/>
            </p:nvSpPr>
            <p:spPr>
              <a:xfrm>
                <a:off x="11711160" y="4680"/>
                <a:ext cx="304560" cy="1544400"/>
              </a:xfrm>
              <a:custGeom>
                <a:avLst/>
                <a:gdLst/>
                <a:ahLst/>
                <a:rect l="l" t="t"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424" name="CustomShape 37"/>
              <p:cNvSpPr/>
              <p:nvPr/>
            </p:nvSpPr>
            <p:spPr>
              <a:xfrm>
                <a:off x="11636280" y="4867200"/>
                <a:ext cx="18864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425" name="CustomShape 38"/>
              <p:cNvSpPr/>
              <p:nvPr/>
            </p:nvSpPr>
            <p:spPr>
              <a:xfrm>
                <a:off x="11441160" y="5046840"/>
                <a:ext cx="307440" cy="1801440"/>
              </a:xfrm>
              <a:custGeom>
                <a:avLst/>
                <a:gdLst/>
                <a:ahLst/>
                <a:rect l="l" t="t"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426" name="CustomShape 39"/>
              <p:cNvSpPr/>
              <p:nvPr/>
            </p:nvSpPr>
            <p:spPr>
              <a:xfrm>
                <a:off x="11849040" y="641664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427" name="CustomShape 40"/>
              <p:cNvSpPr/>
              <p:nvPr/>
            </p:nvSpPr>
            <p:spPr>
              <a:xfrm>
                <a:off x="11939760" y="6595920"/>
                <a:ext cx="23400" cy="252000"/>
              </a:xfrm>
              <a:prstGeom prst="rect">
                <a:avLst/>
              </a:pr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grpSp>
      </p:grpSp>
      <p:sp>
        <p:nvSpPr>
          <p:cNvPr id="428" name="PlaceHolder 41"/>
          <p:cNvSpPr>
            <a:spLocks noGrp="1"/>
          </p:cNvSpPr>
          <p:nvPr>
            <p:ph type="title"/>
          </p:nvPr>
        </p:nvSpPr>
        <p:spPr>
          <a:xfrm>
            <a:off x="1141560" y="618480"/>
            <a:ext cx="9905760" cy="1478160"/>
          </a:xfrm>
          <a:prstGeom prst="rect">
            <a:avLst/>
          </a:prstGeom>
        </p:spPr>
        <p:txBody>
          <a:bodyPr anchor="ctr">
            <a:noAutofit/>
          </a:bodyPr>
          <a:p>
            <a:pPr>
              <a:lnSpc>
                <a:spcPct val="90000"/>
              </a:lnSpc>
            </a:pPr>
            <a:r>
              <a:rPr b="0" lang="en-US" sz="3600" spc="-1" strike="noStrike" cap="all">
                <a:solidFill>
                  <a:srgbClr val="ffffff"/>
                </a:solidFill>
                <a:latin typeface="Tw Cen MT"/>
              </a:rPr>
              <a:t>Click to edit Master title style</a:t>
            </a:r>
            <a:endParaRPr b="0" lang="en-US" sz="3600" spc="-1" strike="noStrike">
              <a:solidFill>
                <a:srgbClr val="ffffff"/>
              </a:solidFill>
              <a:latin typeface="Tw Cen MT"/>
            </a:endParaRPr>
          </a:p>
        </p:txBody>
      </p:sp>
      <p:sp>
        <p:nvSpPr>
          <p:cNvPr id="429" name="PlaceHolder 42"/>
          <p:cNvSpPr>
            <a:spLocks noGrp="1"/>
          </p:cNvSpPr>
          <p:nvPr>
            <p:ph type="body"/>
          </p:nvPr>
        </p:nvSpPr>
        <p:spPr>
          <a:xfrm>
            <a:off x="1141560" y="2249640"/>
            <a:ext cx="4878000" cy="3541320"/>
          </a:xfrm>
          <a:prstGeom prst="rect">
            <a:avLst/>
          </a:prstGeom>
        </p:spPr>
        <p:txBody>
          <a:bodyPr>
            <a:noAutofit/>
          </a:bodyPr>
          <a:p>
            <a:pPr marL="432000" indent="-324000">
              <a:lnSpc>
                <a:spcPct val="120000"/>
              </a:lnSpc>
              <a:spcBef>
                <a:spcPts val="1001"/>
              </a:spcBef>
              <a:buClr>
                <a:srgbClr val="000000"/>
              </a:buClr>
              <a:buSzPct val="45000"/>
              <a:buFont typeface="Wingdings" charset="2"/>
              <a:buChar char=""/>
            </a:pPr>
            <a:r>
              <a:rPr b="0" lang="en-US" sz="2400" spc="-1" strike="noStrike">
                <a:solidFill>
                  <a:srgbClr val="ffffff"/>
                </a:solidFill>
                <a:latin typeface="Tw Cen MT"/>
              </a:rPr>
              <a:t>Edit Master text styles</a:t>
            </a:r>
            <a:endParaRPr b="0" lang="en-US" sz="2400" spc="-1" strike="noStrike">
              <a:solidFill>
                <a:srgbClr val="ffffff"/>
              </a:solidFill>
              <a:latin typeface="Tw Cen MT"/>
            </a:endParaRPr>
          </a:p>
          <a:p>
            <a:pPr lvl="1" marL="864000" indent="-324000">
              <a:lnSpc>
                <a:spcPct val="120000"/>
              </a:lnSpc>
              <a:spcBef>
                <a:spcPts val="499"/>
              </a:spcBef>
              <a:buClr>
                <a:srgbClr val="000000"/>
              </a:buClr>
              <a:buSzPct val="75000"/>
              <a:buFont typeface="Symbol" charset="2"/>
              <a:buChar char=""/>
            </a:pPr>
            <a:r>
              <a:rPr b="0" lang="en-US" sz="2000" spc="-1" strike="noStrike">
                <a:solidFill>
                  <a:srgbClr val="ffffff"/>
                </a:solidFill>
                <a:latin typeface="Tw Cen MT"/>
              </a:rPr>
              <a:t>Second level</a:t>
            </a:r>
            <a:endParaRPr b="0" lang="en-US" sz="2000" spc="-1" strike="noStrike">
              <a:solidFill>
                <a:srgbClr val="ffffff"/>
              </a:solidFill>
              <a:latin typeface="Tw Cen MT"/>
            </a:endParaRPr>
          </a:p>
          <a:p>
            <a:pPr lvl="2" marL="1296000" indent="-288000">
              <a:lnSpc>
                <a:spcPct val="120000"/>
              </a:lnSpc>
              <a:spcBef>
                <a:spcPts val="499"/>
              </a:spcBef>
              <a:buClr>
                <a:srgbClr val="000000"/>
              </a:buClr>
              <a:buSzPct val="45000"/>
              <a:buFont typeface="Wingdings" charset="2"/>
              <a:buChar char=""/>
            </a:pPr>
            <a:r>
              <a:rPr b="0" lang="en-US" sz="1800" spc="-1" strike="noStrike">
                <a:solidFill>
                  <a:srgbClr val="ffffff"/>
                </a:solidFill>
                <a:latin typeface="Tw Cen MT"/>
              </a:rPr>
              <a:t>Third level</a:t>
            </a:r>
            <a:endParaRPr b="0" lang="en-US" sz="1800" spc="-1" strike="noStrike">
              <a:solidFill>
                <a:srgbClr val="ffffff"/>
              </a:solidFill>
              <a:latin typeface="Tw Cen MT"/>
            </a:endParaRPr>
          </a:p>
          <a:p>
            <a:pPr lvl="3" marL="1728000" indent="-216000">
              <a:lnSpc>
                <a:spcPct val="120000"/>
              </a:lnSpc>
              <a:spcBef>
                <a:spcPts val="499"/>
              </a:spcBef>
              <a:buClr>
                <a:srgbClr val="000000"/>
              </a:buClr>
              <a:buSzPct val="75000"/>
              <a:buFont typeface="Symbol" charset="2"/>
              <a:buChar char=""/>
            </a:pPr>
            <a:r>
              <a:rPr b="0" lang="en-US" sz="1600" spc="-1" strike="noStrike">
                <a:solidFill>
                  <a:srgbClr val="ffffff"/>
                </a:solidFill>
                <a:latin typeface="Tw Cen MT"/>
              </a:rPr>
              <a:t>Fourth level</a:t>
            </a:r>
            <a:endParaRPr b="0" lang="en-US" sz="1600" spc="-1" strike="noStrike">
              <a:solidFill>
                <a:srgbClr val="ffffff"/>
              </a:solidFill>
              <a:latin typeface="Tw Cen MT"/>
            </a:endParaRPr>
          </a:p>
          <a:p>
            <a:pPr lvl="4" marL="2160000" indent="-216000">
              <a:lnSpc>
                <a:spcPct val="120000"/>
              </a:lnSpc>
              <a:spcBef>
                <a:spcPts val="499"/>
              </a:spcBef>
              <a:buClr>
                <a:srgbClr val="000000"/>
              </a:buClr>
              <a:buSzPct val="45000"/>
              <a:buFont typeface="Wingdings" charset="2"/>
              <a:buChar char=""/>
            </a:pPr>
            <a:r>
              <a:rPr b="0" lang="en-US" sz="1600" spc="-1" strike="noStrike">
                <a:solidFill>
                  <a:srgbClr val="ffffff"/>
                </a:solidFill>
                <a:latin typeface="Tw Cen MT"/>
              </a:rPr>
              <a:t>Fifth level</a:t>
            </a:r>
            <a:endParaRPr b="0" lang="en-US" sz="1600" spc="-1" strike="noStrike">
              <a:solidFill>
                <a:srgbClr val="ffffff"/>
              </a:solidFill>
              <a:latin typeface="Tw Cen MT"/>
            </a:endParaRPr>
          </a:p>
        </p:txBody>
      </p:sp>
      <p:sp>
        <p:nvSpPr>
          <p:cNvPr id="430" name="PlaceHolder 43"/>
          <p:cNvSpPr>
            <a:spLocks noGrp="1"/>
          </p:cNvSpPr>
          <p:nvPr>
            <p:ph type="body"/>
          </p:nvPr>
        </p:nvSpPr>
        <p:spPr>
          <a:xfrm>
            <a:off x="6172200" y="2249640"/>
            <a:ext cx="4874760" cy="3541320"/>
          </a:xfrm>
          <a:prstGeom prst="rect">
            <a:avLst/>
          </a:prstGeom>
        </p:spPr>
        <p:txBody>
          <a:bodyPr>
            <a:noAutofit/>
          </a:bodyPr>
          <a:p>
            <a:pPr marL="228600" indent="-228240">
              <a:lnSpc>
                <a:spcPct val="120000"/>
              </a:lnSpc>
              <a:spcBef>
                <a:spcPts val="1001"/>
              </a:spcBef>
              <a:buClr>
                <a:srgbClr val="ffffff"/>
              </a:buClr>
              <a:buSzPct val="125000"/>
              <a:buFont typeface="Arial"/>
              <a:buChar char="•"/>
            </a:pPr>
            <a:r>
              <a:rPr b="0" lang="en-US" sz="2400" spc="-1" strike="noStrike">
                <a:solidFill>
                  <a:srgbClr val="ffffff"/>
                </a:solidFill>
                <a:latin typeface="Tw Cen MT"/>
              </a:rPr>
              <a:t>Edit Master text styles</a:t>
            </a:r>
            <a:endParaRPr b="0" lang="en-US" sz="2400" spc="-1" strike="noStrike">
              <a:solidFill>
                <a:srgbClr val="ffffff"/>
              </a:solidFill>
              <a:latin typeface="Tw Cen MT"/>
            </a:endParaRPr>
          </a:p>
          <a:p>
            <a:pPr lvl="1" marL="685800" indent="-228240">
              <a:lnSpc>
                <a:spcPct val="120000"/>
              </a:lnSpc>
              <a:spcBef>
                <a:spcPts val="499"/>
              </a:spcBef>
              <a:buClr>
                <a:srgbClr val="ffffff"/>
              </a:buClr>
              <a:buSzPct val="125000"/>
              <a:buFont typeface="Arial"/>
              <a:buChar char="•"/>
            </a:pPr>
            <a:r>
              <a:rPr b="0" lang="en-US" sz="2000" spc="-1" strike="noStrike">
                <a:solidFill>
                  <a:srgbClr val="ffffff"/>
                </a:solidFill>
                <a:latin typeface="Tw Cen MT"/>
              </a:rPr>
              <a:t>Second level</a:t>
            </a:r>
            <a:endParaRPr b="0" lang="en-US" sz="2000" spc="-1" strike="noStrike">
              <a:solidFill>
                <a:srgbClr val="ffffff"/>
              </a:solidFill>
              <a:latin typeface="Tw Cen MT"/>
            </a:endParaRPr>
          </a:p>
          <a:p>
            <a:pPr lvl="2" marL="1143000" indent="-228240">
              <a:lnSpc>
                <a:spcPct val="120000"/>
              </a:lnSpc>
              <a:spcBef>
                <a:spcPts val="499"/>
              </a:spcBef>
              <a:buClr>
                <a:srgbClr val="ffffff"/>
              </a:buClr>
              <a:buSzPct val="125000"/>
              <a:buFont typeface="Arial"/>
              <a:buChar char="•"/>
            </a:pPr>
            <a:r>
              <a:rPr b="0" lang="en-US" sz="1800" spc="-1" strike="noStrike">
                <a:solidFill>
                  <a:srgbClr val="ffffff"/>
                </a:solidFill>
                <a:latin typeface="Tw Cen MT"/>
              </a:rPr>
              <a:t>Third level</a:t>
            </a:r>
            <a:endParaRPr b="0" lang="en-US" sz="1800" spc="-1" strike="noStrike">
              <a:solidFill>
                <a:srgbClr val="ffffff"/>
              </a:solidFill>
              <a:latin typeface="Tw Cen MT"/>
            </a:endParaRPr>
          </a:p>
          <a:p>
            <a:pPr lvl="3" marL="1600200" indent="-228240">
              <a:lnSpc>
                <a:spcPct val="120000"/>
              </a:lnSpc>
              <a:spcBef>
                <a:spcPts val="499"/>
              </a:spcBef>
              <a:buClr>
                <a:srgbClr val="ffffff"/>
              </a:buClr>
              <a:buSzPct val="125000"/>
              <a:buFont typeface="Arial"/>
              <a:buChar char="•"/>
            </a:pPr>
            <a:r>
              <a:rPr b="0" lang="en-US" sz="1600" spc="-1" strike="noStrike">
                <a:solidFill>
                  <a:srgbClr val="ffffff"/>
                </a:solidFill>
                <a:latin typeface="Tw Cen MT"/>
              </a:rPr>
              <a:t>Fourth level</a:t>
            </a:r>
            <a:endParaRPr b="0" lang="en-US" sz="1600" spc="-1" strike="noStrike">
              <a:solidFill>
                <a:srgbClr val="ffffff"/>
              </a:solidFill>
              <a:latin typeface="Tw Cen MT"/>
            </a:endParaRPr>
          </a:p>
          <a:p>
            <a:pPr lvl="4" marL="2057400" indent="-228240">
              <a:lnSpc>
                <a:spcPct val="120000"/>
              </a:lnSpc>
              <a:spcBef>
                <a:spcPts val="499"/>
              </a:spcBef>
              <a:buClr>
                <a:srgbClr val="ffffff"/>
              </a:buClr>
              <a:buSzPct val="125000"/>
              <a:buFont typeface="Arial"/>
              <a:buChar char="•"/>
            </a:pPr>
            <a:r>
              <a:rPr b="0" lang="en-US" sz="1600" spc="-1" strike="noStrike">
                <a:solidFill>
                  <a:srgbClr val="ffffff"/>
                </a:solidFill>
                <a:latin typeface="Tw Cen MT"/>
              </a:rPr>
              <a:t>Fifth level</a:t>
            </a:r>
            <a:endParaRPr b="0" lang="en-US" sz="1600" spc="-1" strike="noStrike">
              <a:solidFill>
                <a:srgbClr val="ffffff"/>
              </a:solidFill>
              <a:latin typeface="Tw Cen MT"/>
            </a:endParaRPr>
          </a:p>
        </p:txBody>
      </p:sp>
      <p:sp>
        <p:nvSpPr>
          <p:cNvPr id="431" name="PlaceHolder 44"/>
          <p:cNvSpPr>
            <a:spLocks noGrp="1"/>
          </p:cNvSpPr>
          <p:nvPr>
            <p:ph type="dt"/>
          </p:nvPr>
        </p:nvSpPr>
        <p:spPr>
          <a:xfrm>
            <a:off x="7457040" y="5883120"/>
            <a:ext cx="2742840" cy="364680"/>
          </a:xfrm>
          <a:prstGeom prst="rect">
            <a:avLst/>
          </a:prstGeom>
        </p:spPr>
        <p:txBody>
          <a:bodyPr anchor="ctr">
            <a:noAutofit/>
          </a:bodyPr>
          <a:p>
            <a:pPr algn="r">
              <a:lnSpc>
                <a:spcPct val="100000"/>
              </a:lnSpc>
            </a:pPr>
            <a:fld id="{654AD266-F2D7-4D2A-8251-77BEA0B39D86}" type="datetime">
              <a:rPr b="0" lang="en-US" sz="1050" spc="-1" strike="noStrike">
                <a:solidFill>
                  <a:srgbClr val="ffffff"/>
                </a:solidFill>
                <a:latin typeface="Tw Cen MT"/>
              </a:rPr>
              <a:t>1/2/20</a:t>
            </a:fld>
            <a:endParaRPr b="0" lang="en-US" sz="1050" spc="-1" strike="noStrike">
              <a:latin typeface="Times New Roman"/>
            </a:endParaRPr>
          </a:p>
        </p:txBody>
      </p:sp>
      <p:sp>
        <p:nvSpPr>
          <p:cNvPr id="432" name="PlaceHolder 45"/>
          <p:cNvSpPr>
            <a:spLocks noGrp="1"/>
          </p:cNvSpPr>
          <p:nvPr>
            <p:ph type="ftr"/>
          </p:nvPr>
        </p:nvSpPr>
        <p:spPr>
          <a:xfrm>
            <a:off x="1141560" y="5883120"/>
            <a:ext cx="6238800" cy="364680"/>
          </a:xfrm>
          <a:prstGeom prst="rect">
            <a:avLst/>
          </a:prstGeom>
        </p:spPr>
        <p:txBody>
          <a:bodyPr anchor="ctr">
            <a:noAutofit/>
          </a:bodyPr>
          <a:p>
            <a:endParaRPr b="0" lang="en-US" sz="2400" spc="-1" strike="noStrike">
              <a:latin typeface="Times New Roman"/>
            </a:endParaRPr>
          </a:p>
        </p:txBody>
      </p:sp>
      <p:sp>
        <p:nvSpPr>
          <p:cNvPr id="433" name="PlaceHolder 46"/>
          <p:cNvSpPr>
            <a:spLocks noGrp="1"/>
          </p:cNvSpPr>
          <p:nvPr>
            <p:ph type="sldNum"/>
          </p:nvPr>
        </p:nvSpPr>
        <p:spPr>
          <a:xfrm>
            <a:off x="10276200" y="5883120"/>
            <a:ext cx="770760" cy="364680"/>
          </a:xfrm>
          <a:prstGeom prst="rect">
            <a:avLst/>
          </a:prstGeom>
        </p:spPr>
        <p:txBody>
          <a:bodyPr anchor="ctr">
            <a:noAutofit/>
          </a:bodyPr>
          <a:p>
            <a:pPr algn="r">
              <a:lnSpc>
                <a:spcPct val="100000"/>
              </a:lnSpc>
            </a:pPr>
            <a:fld id="{FF09DB62-231E-44BF-B23F-29362DF8ED68}" type="slidenum">
              <a:rPr b="0" lang="en-US" sz="1050" spc="-1" strike="noStrike">
                <a:solidFill>
                  <a:srgbClr val="ffffff"/>
                </a:solidFill>
                <a:latin typeface="Tw Cen MT"/>
              </a:rPr>
              <a:t>&lt;number&gt;</a:t>
            </a:fld>
            <a:endParaRPr b="0" lang="en-US" sz="105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470" name="Picture 2" descr="\\DROBO-FS\QuickDrops\JB\PPTX NG\Droplets\LightingOverlay.png"/>
          <p:cNvPicPr/>
          <p:nvPr/>
        </p:nvPicPr>
        <p:blipFill>
          <a:blip r:embed="rId3">
            <a:alphaModFix amt="30000"/>
          </a:blip>
          <a:stretch/>
        </p:blipFill>
        <p:spPr>
          <a:xfrm>
            <a:off x="0" y="0"/>
            <a:ext cx="12191760" cy="6857640"/>
          </a:xfrm>
          <a:prstGeom prst="rect">
            <a:avLst/>
          </a:prstGeom>
          <a:ln>
            <a:noFill/>
          </a:ln>
        </p:spPr>
      </p:pic>
      <p:grpSp>
        <p:nvGrpSpPr>
          <p:cNvPr id="471" name="Group 1"/>
          <p:cNvGrpSpPr/>
          <p:nvPr/>
        </p:nvGrpSpPr>
        <p:grpSpPr>
          <a:xfrm>
            <a:off x="-14400" y="0"/>
            <a:ext cx="12053520" cy="6857640"/>
            <a:chOff x="-14400" y="0"/>
            <a:chExt cx="12053520" cy="6857640"/>
          </a:xfrm>
        </p:grpSpPr>
        <p:grpSp>
          <p:nvGrpSpPr>
            <p:cNvPr id="472" name="Group 2"/>
            <p:cNvGrpSpPr/>
            <p:nvPr/>
          </p:nvGrpSpPr>
          <p:grpSpPr>
            <a:xfrm>
              <a:off x="-14400" y="0"/>
              <a:ext cx="1220760" cy="6857640"/>
              <a:chOff x="-14400" y="0"/>
              <a:chExt cx="1220760" cy="6857640"/>
            </a:xfrm>
          </p:grpSpPr>
          <p:sp>
            <p:nvSpPr>
              <p:cNvPr id="473" name="CustomShape 3"/>
              <p:cNvSpPr/>
              <p:nvPr/>
            </p:nvSpPr>
            <p:spPr>
              <a:xfrm>
                <a:off x="114480" y="4680"/>
                <a:ext cx="23400" cy="2180880"/>
              </a:xfrm>
              <a:prstGeom prst="rect">
                <a:avLst/>
              </a:prstGeom>
              <a:gradFill rotWithShape="0">
                <a:gsLst>
                  <a:gs pos="0">
                    <a:srgbClr val="82ffff"/>
                  </a:gs>
                  <a:gs pos="100000">
                    <a:srgbClr val="3d97de"/>
                  </a:gs>
                </a:gsLst>
                <a:lin ang="5400000"/>
              </a:gradFill>
              <a:ln>
                <a:noFill/>
              </a:ln>
            </p:spPr>
            <p:style>
              <a:lnRef idx="0"/>
              <a:fillRef idx="0"/>
              <a:effectRef idx="0"/>
              <a:fontRef idx="minor"/>
            </p:style>
          </p:sp>
          <p:sp>
            <p:nvSpPr>
              <p:cNvPr id="474" name="CustomShape 4"/>
              <p:cNvSpPr/>
              <p:nvPr/>
            </p:nvSpPr>
            <p:spPr>
              <a:xfrm>
                <a:off x="33480" y="217656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475" name="CustomShape 5"/>
              <p:cNvSpPr/>
              <p:nvPr/>
            </p:nvSpPr>
            <p:spPr>
              <a:xfrm>
                <a:off x="28440" y="4021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476" name="CustomShape 6"/>
              <p:cNvSpPr/>
              <p:nvPr/>
            </p:nvSpPr>
            <p:spPr>
              <a:xfrm>
                <a:off x="200160" y="4680"/>
                <a:ext cx="369360" cy="1810800"/>
              </a:xfrm>
              <a:custGeom>
                <a:avLst/>
                <a:gdLst/>
                <a:ahLst/>
                <a:rect l="l" t="t" r="r" b="b"/>
                <a:pathLst>
                  <a:path w="233" h="1141">
                    <a:moveTo>
                      <a:pt x="218" y="1141"/>
                    </a:moveTo>
                    <a:lnTo>
                      <a:pt x="0" y="626"/>
                    </a:lnTo>
                    <a:lnTo>
                      <a:pt x="0" y="0"/>
                    </a:lnTo>
                    <a:lnTo>
                      <a:pt x="15" y="0"/>
                    </a:lnTo>
                    <a:lnTo>
                      <a:pt x="15" y="623"/>
                    </a:lnTo>
                    <a:lnTo>
                      <a:pt x="233" y="1135"/>
                    </a:lnTo>
                    <a:lnTo>
                      <a:pt x="218" y="1141"/>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477" name="CustomShape 7"/>
              <p:cNvSpPr/>
              <p:nvPr/>
            </p:nvSpPr>
            <p:spPr>
              <a:xfrm>
                <a:off x="503280" y="1801800"/>
                <a:ext cx="190080" cy="188640"/>
              </a:xfrm>
              <a:custGeom>
                <a:avLst/>
                <a:gdLst/>
                <a:ahLst/>
                <a:rect l="l" t="t"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478" name="CustomShape 8"/>
              <p:cNvSpPr/>
              <p:nvPr/>
            </p:nvSpPr>
            <p:spPr>
              <a:xfrm>
                <a:off x="285840" y="4680"/>
                <a:ext cx="369360" cy="1429920"/>
              </a:xfrm>
              <a:custGeom>
                <a:avLst/>
                <a:gdLst/>
                <a:ahLst/>
                <a:rect l="l" t="t" r="r" b="b"/>
                <a:pathLst>
                  <a:path w="233" h="901">
                    <a:moveTo>
                      <a:pt x="221" y="901"/>
                    </a:moveTo>
                    <a:lnTo>
                      <a:pt x="0" y="383"/>
                    </a:lnTo>
                    <a:lnTo>
                      <a:pt x="0" y="0"/>
                    </a:lnTo>
                    <a:lnTo>
                      <a:pt x="18" y="0"/>
                    </a:lnTo>
                    <a:lnTo>
                      <a:pt x="18" y="380"/>
                    </a:lnTo>
                    <a:lnTo>
                      <a:pt x="233" y="895"/>
                    </a:lnTo>
                    <a:lnTo>
                      <a:pt x="221" y="901"/>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479" name="CustomShape 9"/>
              <p:cNvSpPr/>
              <p:nvPr/>
            </p:nvSpPr>
            <p:spPr>
              <a:xfrm>
                <a:off x="546120" y="0"/>
                <a:ext cx="151920" cy="91260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480" name="CustomShape 10"/>
              <p:cNvSpPr/>
              <p:nvPr/>
            </p:nvSpPr>
            <p:spPr>
              <a:xfrm>
                <a:off x="588960" y="1420920"/>
                <a:ext cx="190080" cy="190080"/>
              </a:xfrm>
              <a:custGeom>
                <a:avLst/>
                <a:gdLst/>
                <a:ahLst/>
                <a:rect l="l" t="t"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481" name="CustomShape 11"/>
              <p:cNvSpPr/>
              <p:nvPr/>
            </p:nvSpPr>
            <p:spPr>
              <a:xfrm>
                <a:off x="588960" y="9032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482" name="CustomShape 12"/>
              <p:cNvSpPr/>
              <p:nvPr/>
            </p:nvSpPr>
            <p:spPr>
              <a:xfrm>
                <a:off x="641520" y="0"/>
                <a:ext cx="421920" cy="526680"/>
              </a:xfrm>
              <a:custGeom>
                <a:avLst/>
                <a:gdLst/>
                <a:ahLst/>
                <a:rect l="l" t="t" r="r" b="b"/>
                <a:pathLst>
                  <a:path w="266" h="332">
                    <a:moveTo>
                      <a:pt x="257" y="332"/>
                    </a:moveTo>
                    <a:lnTo>
                      <a:pt x="48" y="123"/>
                    </a:lnTo>
                    <a:lnTo>
                      <a:pt x="0" y="6"/>
                    </a:lnTo>
                    <a:lnTo>
                      <a:pt x="15" y="0"/>
                    </a:lnTo>
                    <a:lnTo>
                      <a:pt x="63" y="114"/>
                    </a:lnTo>
                    <a:lnTo>
                      <a:pt x="266" y="320"/>
                    </a:lnTo>
                    <a:lnTo>
                      <a:pt x="257" y="332"/>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483" name="CustomShape 13"/>
              <p:cNvSpPr/>
              <p:nvPr/>
            </p:nvSpPr>
            <p:spPr>
              <a:xfrm>
                <a:off x="1020600" y="488880"/>
                <a:ext cx="161640" cy="14724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484" name="Freeform 14"/>
              <p:cNvSpPr/>
              <p:nvPr/>
            </p:nvSpPr>
            <p:spPr>
              <a:xfrm>
                <a:off x="-4680" y="9360"/>
                <a:ext cx="360" cy="360"/>
              </a:xfrm>
              <a:custGeom>
                <a:avLst/>
                <a:gdLst/>
                <a:ahLst/>
                <a:rect l="0" t="0" r="r" b="b"/>
                <a:pathLst>
                  <a:path w="1" h="1">
                    <a:moveTo>
                      <a:pt x="0" y="0"/>
                    </a:moveTo>
                    <a:lnTo>
                      <a:pt x="0" y="0"/>
                    </a:lnTo>
                    <a:close/>
                  </a:path>
                </a:pathLst>
              </a:custGeom>
              <a:gradFill rotWithShape="0">
                <a:gsLst>
                  <a:gs pos="0">
                    <a:srgbClr val="82ffff"/>
                  </a:gs>
                  <a:gs pos="100000">
                    <a:srgbClr val="3d97de"/>
                  </a:gs>
                </a:gsLst>
                <a:lin ang="5400000"/>
              </a:gradFill>
              <a:ln>
                <a:solidFill>
                  <a:srgbClr val="ffffff"/>
                </a:solidFill>
              </a:ln>
            </p:spPr>
          </p:sp>
          <p:sp>
            <p:nvSpPr>
              <p:cNvPr id="485" name="CustomShape 15"/>
              <p:cNvSpPr/>
              <p:nvPr/>
            </p:nvSpPr>
            <p:spPr>
              <a:xfrm>
                <a:off x="9360" y="1801800"/>
                <a:ext cx="123480" cy="126720"/>
              </a:xfrm>
              <a:custGeom>
                <a:avLst/>
                <a:gdLst/>
                <a:ahLst/>
                <a:rect l="l" t="t" r="r" b="b"/>
                <a:pathLst>
                  <a:path w="78" h="80">
                    <a:moveTo>
                      <a:pt x="6" y="80"/>
                    </a:moveTo>
                    <a:lnTo>
                      <a:pt x="0" y="71"/>
                    </a:lnTo>
                    <a:lnTo>
                      <a:pt x="69" y="0"/>
                    </a:lnTo>
                    <a:lnTo>
                      <a:pt x="78" y="9"/>
                    </a:lnTo>
                    <a:lnTo>
                      <a:pt x="6" y="80"/>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486" name="CustomShape 16"/>
              <p:cNvSpPr/>
              <p:nvPr/>
            </p:nvSpPr>
            <p:spPr>
              <a:xfrm>
                <a:off x="-9360" y="3549600"/>
                <a:ext cx="147240" cy="480600"/>
              </a:xfrm>
              <a:custGeom>
                <a:avLst/>
                <a:gdLst/>
                <a:ahLst/>
                <a:rect l="l" t="t" r="r" b="b"/>
                <a:pathLst>
                  <a:path w="93" h="303">
                    <a:moveTo>
                      <a:pt x="93" y="303"/>
                    </a:moveTo>
                    <a:lnTo>
                      <a:pt x="78" y="303"/>
                    </a:lnTo>
                    <a:lnTo>
                      <a:pt x="78" y="78"/>
                    </a:lnTo>
                    <a:lnTo>
                      <a:pt x="0" y="12"/>
                    </a:lnTo>
                    <a:lnTo>
                      <a:pt x="12" y="0"/>
                    </a:lnTo>
                    <a:lnTo>
                      <a:pt x="93" y="69"/>
                    </a:lnTo>
                    <a:lnTo>
                      <a:pt x="93" y="303"/>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487" name="CustomShape 17"/>
              <p:cNvSpPr/>
              <p:nvPr/>
            </p:nvSpPr>
            <p:spPr>
              <a:xfrm>
                <a:off x="128520" y="1382760"/>
                <a:ext cx="142560" cy="47592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488" name="CustomShape 18"/>
              <p:cNvSpPr/>
              <p:nvPr/>
            </p:nvSpPr>
            <p:spPr>
              <a:xfrm>
                <a:off x="204840" y="1849320"/>
                <a:ext cx="114120" cy="107640"/>
              </a:xfrm>
              <a:custGeom>
                <a:avLst/>
                <a:gdLst/>
                <a:ahLst/>
                <a:rect l="l" t="t"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489" name="CustomShape 19"/>
              <p:cNvSpPr/>
              <p:nvPr/>
            </p:nvSpPr>
            <p:spPr>
              <a:xfrm>
                <a:off x="133200" y="4662360"/>
                <a:ext cx="23400" cy="2180880"/>
              </a:xfrm>
              <a:prstGeom prst="rect">
                <a:avLst/>
              </a:prstGeom>
              <a:gradFill rotWithShape="0">
                <a:gsLst>
                  <a:gs pos="0">
                    <a:srgbClr val="82ffff"/>
                  </a:gs>
                  <a:gs pos="100000">
                    <a:srgbClr val="3d97de"/>
                  </a:gs>
                </a:gsLst>
                <a:lin ang="5400000"/>
              </a:gradFill>
              <a:ln>
                <a:noFill/>
              </a:ln>
            </p:spPr>
            <p:style>
              <a:lnRef idx="0"/>
              <a:fillRef idx="0"/>
              <a:effectRef idx="0"/>
              <a:fontRef idx="minor"/>
            </p:style>
          </p:sp>
          <p:sp>
            <p:nvSpPr>
              <p:cNvPr id="490" name="CustomShape 20"/>
              <p:cNvSpPr/>
              <p:nvPr/>
            </p:nvSpPr>
            <p:spPr>
              <a:xfrm>
                <a:off x="223920" y="5041800"/>
                <a:ext cx="369360" cy="1801440"/>
              </a:xfrm>
              <a:custGeom>
                <a:avLst/>
                <a:gdLst/>
                <a:ahLst/>
                <a:rect l="l" t="t" r="r" b="b"/>
                <a:pathLst>
                  <a:path w="233" h="1135">
                    <a:moveTo>
                      <a:pt x="15" y="1135"/>
                    </a:moveTo>
                    <a:lnTo>
                      <a:pt x="0" y="1135"/>
                    </a:lnTo>
                    <a:lnTo>
                      <a:pt x="0" y="515"/>
                    </a:lnTo>
                    <a:lnTo>
                      <a:pt x="0" y="512"/>
                    </a:lnTo>
                    <a:lnTo>
                      <a:pt x="218" y="0"/>
                    </a:lnTo>
                    <a:lnTo>
                      <a:pt x="233" y="6"/>
                    </a:lnTo>
                    <a:lnTo>
                      <a:pt x="15" y="518"/>
                    </a:lnTo>
                    <a:lnTo>
                      <a:pt x="15" y="1135"/>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491" name="CustomShape 21"/>
              <p:cNvSpPr/>
              <p:nvPr/>
            </p:nvSpPr>
            <p:spPr>
              <a:xfrm>
                <a:off x="52560" y="4481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492" name="CustomShape 22"/>
              <p:cNvSpPr/>
              <p:nvPr/>
            </p:nvSpPr>
            <p:spPr>
              <a:xfrm>
                <a:off x="-14400" y="5627520"/>
                <a:ext cx="85320" cy="1215720"/>
              </a:xfrm>
              <a:custGeom>
                <a:avLst/>
                <a:gdLst/>
                <a:ahLst/>
                <a:rect l="l" t="t" r="r" b="b"/>
                <a:pathLst>
                  <a:path w="54" h="766">
                    <a:moveTo>
                      <a:pt x="54" y="766"/>
                    </a:moveTo>
                    <a:lnTo>
                      <a:pt x="36" y="766"/>
                    </a:lnTo>
                    <a:lnTo>
                      <a:pt x="36" y="149"/>
                    </a:lnTo>
                    <a:lnTo>
                      <a:pt x="0" y="3"/>
                    </a:lnTo>
                    <a:lnTo>
                      <a:pt x="18" y="0"/>
                    </a:lnTo>
                    <a:lnTo>
                      <a:pt x="54" y="146"/>
                    </a:lnTo>
                    <a:lnTo>
                      <a:pt x="54" y="766"/>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493" name="CustomShape 23"/>
              <p:cNvSpPr/>
              <p:nvPr/>
            </p:nvSpPr>
            <p:spPr>
              <a:xfrm>
                <a:off x="527040" y="4867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494" name="CustomShape 24"/>
              <p:cNvSpPr/>
              <p:nvPr/>
            </p:nvSpPr>
            <p:spPr>
              <a:xfrm>
                <a:off x="309600" y="5423040"/>
                <a:ext cx="374400" cy="1425240"/>
              </a:xfrm>
              <a:custGeom>
                <a:avLst/>
                <a:gdLst/>
                <a:ahLst/>
                <a:rect l="l" t="t" r="r" b="b"/>
                <a:pathLst>
                  <a:path w="236" h="898">
                    <a:moveTo>
                      <a:pt x="18" y="898"/>
                    </a:moveTo>
                    <a:lnTo>
                      <a:pt x="0" y="898"/>
                    </a:lnTo>
                    <a:lnTo>
                      <a:pt x="0" y="515"/>
                    </a:lnTo>
                    <a:lnTo>
                      <a:pt x="3" y="512"/>
                    </a:lnTo>
                    <a:lnTo>
                      <a:pt x="221" y="0"/>
                    </a:lnTo>
                    <a:lnTo>
                      <a:pt x="236" y="6"/>
                    </a:lnTo>
                    <a:lnTo>
                      <a:pt x="18" y="518"/>
                    </a:lnTo>
                    <a:lnTo>
                      <a:pt x="18" y="898"/>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495" name="CustomShape 25"/>
              <p:cNvSpPr/>
              <p:nvPr/>
            </p:nvSpPr>
            <p:spPr>
              <a:xfrm>
                <a:off x="569880" y="5945040"/>
                <a:ext cx="151920" cy="91260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496" name="CustomShape 26"/>
              <p:cNvSpPr/>
              <p:nvPr/>
            </p:nvSpPr>
            <p:spPr>
              <a:xfrm>
                <a:off x="612720" y="5246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497" name="CustomShape 27"/>
              <p:cNvSpPr/>
              <p:nvPr/>
            </p:nvSpPr>
            <p:spPr>
              <a:xfrm>
                <a:off x="612720" y="576432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498" name="CustomShape 28"/>
              <p:cNvSpPr/>
              <p:nvPr/>
            </p:nvSpPr>
            <p:spPr>
              <a:xfrm>
                <a:off x="669960" y="6330960"/>
                <a:ext cx="417240" cy="517320"/>
              </a:xfrm>
              <a:custGeom>
                <a:avLst/>
                <a:gdLst/>
                <a:ahLst/>
                <a:rect l="l" t="t" r="r" b="b"/>
                <a:pathLst>
                  <a:path w="263" h="326">
                    <a:moveTo>
                      <a:pt x="15" y="326"/>
                    </a:moveTo>
                    <a:lnTo>
                      <a:pt x="0" y="320"/>
                    </a:lnTo>
                    <a:lnTo>
                      <a:pt x="45" y="206"/>
                    </a:lnTo>
                    <a:lnTo>
                      <a:pt x="48" y="206"/>
                    </a:lnTo>
                    <a:lnTo>
                      <a:pt x="254" y="0"/>
                    </a:lnTo>
                    <a:lnTo>
                      <a:pt x="263" y="12"/>
                    </a:lnTo>
                    <a:lnTo>
                      <a:pt x="60" y="215"/>
                    </a:lnTo>
                    <a:lnTo>
                      <a:pt x="15" y="326"/>
                    </a:lnTo>
                    <a:close/>
                  </a:path>
                </a:pathLst>
              </a:custGeom>
              <a:gradFill rotWithShape="0">
                <a:gsLst>
                  <a:gs pos="0">
                    <a:srgbClr val="82ffff"/>
                  </a:gs>
                  <a:gs pos="100000">
                    <a:srgbClr val="3d97de"/>
                  </a:gs>
                </a:gsLst>
                <a:lin ang="5400000"/>
              </a:gradFill>
              <a:ln>
                <a:noFill/>
              </a:ln>
            </p:spPr>
            <p:style>
              <a:lnRef idx="0"/>
              <a:fillRef idx="0"/>
              <a:effectRef idx="0"/>
              <a:fontRef idx="minor"/>
            </p:style>
          </p:sp>
          <p:sp>
            <p:nvSpPr>
              <p:cNvPr id="499" name="CustomShape 29"/>
              <p:cNvSpPr/>
              <p:nvPr/>
            </p:nvSpPr>
            <p:spPr>
              <a:xfrm>
                <a:off x="1049400" y="6221520"/>
                <a:ext cx="156960" cy="14724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rgbClr val="82ffff"/>
                  </a:gs>
                  <a:gs pos="100000">
                    <a:srgbClr val="3d97de"/>
                  </a:gs>
                </a:gsLst>
                <a:lin ang="5400000"/>
              </a:gradFill>
              <a:ln>
                <a:noFill/>
              </a:ln>
            </p:spPr>
            <p:style>
              <a:lnRef idx="0"/>
              <a:fillRef idx="0"/>
              <a:effectRef idx="0"/>
              <a:fontRef idx="minor"/>
            </p:style>
          </p:sp>
        </p:grpSp>
        <p:grpSp>
          <p:nvGrpSpPr>
            <p:cNvPr id="500" name="Group 30"/>
            <p:cNvGrpSpPr/>
            <p:nvPr/>
          </p:nvGrpSpPr>
          <p:grpSpPr>
            <a:xfrm>
              <a:off x="11364840" y="0"/>
              <a:ext cx="674280" cy="6848280"/>
              <a:chOff x="11364840" y="0"/>
              <a:chExt cx="674280" cy="6848280"/>
            </a:xfrm>
          </p:grpSpPr>
          <p:sp>
            <p:nvSpPr>
              <p:cNvPr id="501" name="CustomShape 31"/>
              <p:cNvSpPr/>
              <p:nvPr/>
            </p:nvSpPr>
            <p:spPr>
              <a:xfrm>
                <a:off x="11484000" y="0"/>
                <a:ext cx="417240" cy="512280"/>
              </a:xfrm>
              <a:custGeom>
                <a:avLst/>
                <a:gdLst/>
                <a:ahLst/>
                <a:rect l="l" t="t" r="r" b="b"/>
                <a:pathLst>
                  <a:path w="263" h="323">
                    <a:moveTo>
                      <a:pt x="12" y="323"/>
                    </a:moveTo>
                    <a:lnTo>
                      <a:pt x="0" y="314"/>
                    </a:lnTo>
                    <a:lnTo>
                      <a:pt x="203" y="108"/>
                    </a:lnTo>
                    <a:lnTo>
                      <a:pt x="248" y="0"/>
                    </a:lnTo>
                    <a:lnTo>
                      <a:pt x="263" y="6"/>
                    </a:lnTo>
                    <a:lnTo>
                      <a:pt x="218" y="117"/>
                    </a:lnTo>
                    <a:lnTo>
                      <a:pt x="218" y="117"/>
                    </a:lnTo>
                    <a:lnTo>
                      <a:pt x="12" y="323"/>
                    </a:ln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502" name="CustomShape 32"/>
              <p:cNvSpPr/>
              <p:nvPr/>
            </p:nvSpPr>
            <p:spPr>
              <a:xfrm>
                <a:off x="11364840" y="474840"/>
                <a:ext cx="156960" cy="151920"/>
              </a:xfrm>
              <a:custGeom>
                <a:avLst/>
                <a:gdLst/>
                <a:ahLst/>
                <a:rect l="l" t="t"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503" name="CustomShape 33"/>
              <p:cNvSpPr/>
              <p:nvPr/>
            </p:nvSpPr>
            <p:spPr>
              <a:xfrm>
                <a:off x="11631600" y="1539720"/>
                <a:ext cx="18864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504" name="CustomShape 34"/>
              <p:cNvSpPr/>
              <p:nvPr/>
            </p:nvSpPr>
            <p:spPr>
              <a:xfrm>
                <a:off x="11531520" y="5694480"/>
                <a:ext cx="298080" cy="1153800"/>
              </a:xfrm>
              <a:custGeom>
                <a:avLst/>
                <a:gdLst/>
                <a:ahLst/>
                <a:rect l="l" t="t" r="r" b="b"/>
                <a:pathLst>
                  <a:path w="188" h="727">
                    <a:moveTo>
                      <a:pt x="15" y="727"/>
                    </a:moveTo>
                    <a:lnTo>
                      <a:pt x="0" y="727"/>
                    </a:lnTo>
                    <a:lnTo>
                      <a:pt x="0" y="407"/>
                    </a:lnTo>
                    <a:lnTo>
                      <a:pt x="0" y="407"/>
                    </a:lnTo>
                    <a:lnTo>
                      <a:pt x="176" y="0"/>
                    </a:lnTo>
                    <a:lnTo>
                      <a:pt x="188" y="6"/>
                    </a:lnTo>
                    <a:lnTo>
                      <a:pt x="15" y="410"/>
                    </a:lnTo>
                    <a:lnTo>
                      <a:pt x="15" y="727"/>
                    </a:ln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505" name="CustomShape 35"/>
              <p:cNvSpPr/>
              <p:nvPr/>
            </p:nvSpPr>
            <p:spPr>
              <a:xfrm>
                <a:off x="11773080" y="5551560"/>
                <a:ext cx="156960" cy="155160"/>
              </a:xfrm>
              <a:custGeom>
                <a:avLst/>
                <a:gdLst/>
                <a:ahLst/>
                <a:rect l="l" t="t"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506" name="CustomShape 36"/>
              <p:cNvSpPr/>
              <p:nvPr/>
            </p:nvSpPr>
            <p:spPr>
              <a:xfrm>
                <a:off x="11711160" y="4680"/>
                <a:ext cx="304560" cy="1544400"/>
              </a:xfrm>
              <a:custGeom>
                <a:avLst/>
                <a:gdLst/>
                <a:ahLst/>
                <a:rect l="l" t="t"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507" name="CustomShape 37"/>
              <p:cNvSpPr/>
              <p:nvPr/>
            </p:nvSpPr>
            <p:spPr>
              <a:xfrm>
                <a:off x="11636280" y="4867200"/>
                <a:ext cx="18864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508" name="CustomShape 38"/>
              <p:cNvSpPr/>
              <p:nvPr/>
            </p:nvSpPr>
            <p:spPr>
              <a:xfrm>
                <a:off x="11441160" y="5046840"/>
                <a:ext cx="307440" cy="1801440"/>
              </a:xfrm>
              <a:custGeom>
                <a:avLst/>
                <a:gdLst/>
                <a:ahLst/>
                <a:rect l="l" t="t"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509" name="CustomShape 39"/>
              <p:cNvSpPr/>
              <p:nvPr/>
            </p:nvSpPr>
            <p:spPr>
              <a:xfrm>
                <a:off x="11849040" y="641664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sp>
            <p:nvSpPr>
              <p:cNvPr id="510" name="CustomShape 40"/>
              <p:cNvSpPr/>
              <p:nvPr/>
            </p:nvSpPr>
            <p:spPr>
              <a:xfrm>
                <a:off x="11939760" y="6595920"/>
                <a:ext cx="23400" cy="252000"/>
              </a:xfrm>
              <a:prstGeom prst="rect">
                <a:avLst/>
              </a:prstGeom>
              <a:gradFill rotWithShape="0">
                <a:gsLst>
                  <a:gs pos="0">
                    <a:srgbClr val="82ffff">
                      <a:alpha val="80000"/>
                    </a:srgbClr>
                  </a:gs>
                  <a:gs pos="100000">
                    <a:srgbClr val="3d97de">
                      <a:alpha val="60000"/>
                    </a:srgbClr>
                  </a:gs>
                </a:gsLst>
                <a:lin ang="5400000"/>
              </a:gradFill>
              <a:ln>
                <a:noFill/>
              </a:ln>
            </p:spPr>
            <p:style>
              <a:lnRef idx="0"/>
              <a:fillRef idx="0"/>
              <a:effectRef idx="0"/>
              <a:fontRef idx="minor"/>
            </p:style>
          </p:sp>
        </p:grpSp>
      </p:grpSp>
      <p:sp>
        <p:nvSpPr>
          <p:cNvPr id="511" name="PlaceHolder 41"/>
          <p:cNvSpPr>
            <a:spLocks noGrp="1"/>
          </p:cNvSpPr>
          <p:nvPr>
            <p:ph type="dt"/>
          </p:nvPr>
        </p:nvSpPr>
        <p:spPr>
          <a:xfrm>
            <a:off x="7457040" y="5883120"/>
            <a:ext cx="2742840" cy="364680"/>
          </a:xfrm>
          <a:prstGeom prst="rect">
            <a:avLst/>
          </a:prstGeom>
        </p:spPr>
        <p:txBody>
          <a:bodyPr anchor="ctr">
            <a:noAutofit/>
          </a:bodyPr>
          <a:p>
            <a:pPr algn="r">
              <a:lnSpc>
                <a:spcPct val="100000"/>
              </a:lnSpc>
            </a:pPr>
            <a:fld id="{28F713F4-613D-418B-99BE-EA09245738C1}" type="datetime">
              <a:rPr b="0" lang="en-US" sz="1050" spc="-1" strike="noStrike">
                <a:solidFill>
                  <a:srgbClr val="ffffff"/>
                </a:solidFill>
                <a:latin typeface="Tw Cen MT"/>
              </a:rPr>
              <a:t>1/2/20</a:t>
            </a:fld>
            <a:endParaRPr b="0" lang="en-US" sz="1050" spc="-1" strike="noStrike">
              <a:latin typeface="Times New Roman"/>
            </a:endParaRPr>
          </a:p>
        </p:txBody>
      </p:sp>
      <p:sp>
        <p:nvSpPr>
          <p:cNvPr id="512" name="PlaceHolder 42"/>
          <p:cNvSpPr>
            <a:spLocks noGrp="1"/>
          </p:cNvSpPr>
          <p:nvPr>
            <p:ph type="ftr"/>
          </p:nvPr>
        </p:nvSpPr>
        <p:spPr>
          <a:xfrm>
            <a:off x="1141560" y="5883120"/>
            <a:ext cx="6238800" cy="364680"/>
          </a:xfrm>
          <a:prstGeom prst="rect">
            <a:avLst/>
          </a:prstGeom>
        </p:spPr>
        <p:txBody>
          <a:bodyPr anchor="ctr">
            <a:noAutofit/>
          </a:bodyPr>
          <a:p>
            <a:endParaRPr b="0" lang="en-US" sz="2400" spc="-1" strike="noStrike">
              <a:latin typeface="Times New Roman"/>
            </a:endParaRPr>
          </a:p>
        </p:txBody>
      </p:sp>
      <p:sp>
        <p:nvSpPr>
          <p:cNvPr id="513" name="PlaceHolder 43"/>
          <p:cNvSpPr>
            <a:spLocks noGrp="1"/>
          </p:cNvSpPr>
          <p:nvPr>
            <p:ph type="sldNum"/>
          </p:nvPr>
        </p:nvSpPr>
        <p:spPr>
          <a:xfrm>
            <a:off x="10276200" y="5883120"/>
            <a:ext cx="770760" cy="364680"/>
          </a:xfrm>
          <a:prstGeom prst="rect">
            <a:avLst/>
          </a:prstGeom>
        </p:spPr>
        <p:txBody>
          <a:bodyPr anchor="ctr">
            <a:noAutofit/>
          </a:bodyPr>
          <a:p>
            <a:pPr algn="r">
              <a:lnSpc>
                <a:spcPct val="100000"/>
              </a:lnSpc>
            </a:pPr>
            <a:fld id="{D1216B72-9C60-42F7-96B1-E0FEACD9EB9E}" type="slidenum">
              <a:rPr b="0" lang="en-US" sz="1050" spc="-1" strike="noStrike">
                <a:solidFill>
                  <a:srgbClr val="ffffff"/>
                </a:solidFill>
                <a:latin typeface="Tw Cen MT"/>
              </a:rPr>
              <a:t>&lt;number&gt;</a:t>
            </a:fld>
            <a:endParaRPr b="0" lang="en-US" sz="1050" spc="-1" strike="noStrike">
              <a:latin typeface="Times New Roman"/>
            </a:endParaRPr>
          </a:p>
        </p:txBody>
      </p:sp>
      <p:sp>
        <p:nvSpPr>
          <p:cNvPr id="514" name="PlaceHolder 44"/>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ffffff"/>
                </a:solidFill>
                <a:latin typeface="Tw Cen MT"/>
              </a:rPr>
              <a:t>Click to edit the title text format</a:t>
            </a:r>
            <a:endParaRPr b="0" lang="en-US" sz="1800" spc="-1" strike="noStrike">
              <a:solidFill>
                <a:srgbClr val="ffffff"/>
              </a:solidFill>
              <a:latin typeface="Tw Cen MT"/>
            </a:endParaRPr>
          </a:p>
        </p:txBody>
      </p:sp>
      <p:sp>
        <p:nvSpPr>
          <p:cNvPr id="515" name="PlaceHolder 4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400" spc="-1" strike="noStrike">
                <a:solidFill>
                  <a:srgbClr val="ffffff"/>
                </a:solidFill>
                <a:latin typeface="Tw Cen MT"/>
              </a:rPr>
              <a:t>Click to edit the outline text format</a:t>
            </a:r>
            <a:endParaRPr b="0" lang="en-US" sz="2400" spc="-1" strike="noStrike">
              <a:solidFill>
                <a:srgbClr val="ffffff"/>
              </a:solidFill>
              <a:latin typeface="Tw Cen MT"/>
            </a:endParaRPr>
          </a:p>
          <a:p>
            <a:pPr lvl="1" marL="864000" indent="-324000">
              <a:spcBef>
                <a:spcPts val="1134"/>
              </a:spcBef>
              <a:buClr>
                <a:srgbClr val="000000"/>
              </a:buClr>
              <a:buSzPct val="75000"/>
              <a:buFont typeface="Symbol" charset="2"/>
              <a:buChar char=""/>
            </a:pPr>
            <a:r>
              <a:rPr b="0" lang="en-US" sz="1800" spc="-1" strike="noStrike">
                <a:solidFill>
                  <a:srgbClr val="ffffff"/>
                </a:solidFill>
                <a:latin typeface="Tw Cen MT"/>
              </a:rPr>
              <a:t>Second Outline Level</a:t>
            </a:r>
            <a:endParaRPr b="0" lang="en-US" sz="1800" spc="-1" strike="noStrike">
              <a:solidFill>
                <a:srgbClr val="ffffff"/>
              </a:solidFill>
              <a:latin typeface="Tw Cen MT"/>
            </a:endParaRPr>
          </a:p>
          <a:p>
            <a:pPr lvl="2" marL="1296000" indent="-288000">
              <a:spcBef>
                <a:spcPts val="850"/>
              </a:spcBef>
              <a:buClr>
                <a:srgbClr val="000000"/>
              </a:buClr>
              <a:buSzPct val="45000"/>
              <a:buFont typeface="Wingdings" charset="2"/>
              <a:buChar char=""/>
            </a:pPr>
            <a:r>
              <a:rPr b="0" lang="en-US" sz="1600" spc="-1" strike="noStrike">
                <a:solidFill>
                  <a:srgbClr val="ffffff"/>
                </a:solidFill>
                <a:latin typeface="Tw Cen MT"/>
              </a:rPr>
              <a:t>Third Outline Level</a:t>
            </a:r>
            <a:endParaRPr b="0" lang="en-US" sz="1600" spc="-1" strike="noStrike">
              <a:solidFill>
                <a:srgbClr val="ffffff"/>
              </a:solidFill>
              <a:latin typeface="Tw Cen MT"/>
            </a:endParaRPr>
          </a:p>
          <a:p>
            <a:pPr lvl="3" marL="1728000" indent="-216000">
              <a:spcBef>
                <a:spcPts val="567"/>
              </a:spcBef>
              <a:buClr>
                <a:srgbClr val="000000"/>
              </a:buClr>
              <a:buSzPct val="75000"/>
              <a:buFont typeface="Symbol" charset="2"/>
              <a:buChar char=""/>
            </a:pPr>
            <a:r>
              <a:rPr b="0" lang="en-US" sz="1600" spc="-1" strike="noStrike">
                <a:solidFill>
                  <a:srgbClr val="ffffff"/>
                </a:solidFill>
                <a:latin typeface="Tw Cen MT"/>
              </a:rPr>
              <a:t>Fourth Outline Level</a:t>
            </a:r>
            <a:endParaRPr b="0" lang="en-US" sz="1600" spc="-1" strike="noStrike">
              <a:solidFill>
                <a:srgbClr val="ffffff"/>
              </a:solidFill>
              <a:latin typeface="Tw Cen MT"/>
            </a:endParaRPr>
          </a:p>
          <a:p>
            <a:pPr lvl="4" marL="2160000" indent="-216000">
              <a:spcBef>
                <a:spcPts val="283"/>
              </a:spcBef>
              <a:buClr>
                <a:srgbClr val="000000"/>
              </a:buClr>
              <a:buSzPct val="45000"/>
              <a:buFont typeface="Wingdings" charset="2"/>
              <a:buChar char=""/>
            </a:pPr>
            <a:r>
              <a:rPr b="0" lang="en-US" sz="2000" spc="-1" strike="noStrike">
                <a:solidFill>
                  <a:srgbClr val="ffffff"/>
                </a:solidFill>
                <a:latin typeface="Tw Cen MT"/>
              </a:rPr>
              <a:t>Fifth Outline Level</a:t>
            </a:r>
            <a:endParaRPr b="0" lang="en-US" sz="2000" spc="-1" strike="noStrike">
              <a:solidFill>
                <a:srgbClr val="ffffff"/>
              </a:solidFill>
              <a:latin typeface="Tw Cen MT"/>
            </a:endParaRPr>
          </a:p>
          <a:p>
            <a:pPr lvl="5" marL="2592000" indent="-216000">
              <a:spcBef>
                <a:spcPts val="283"/>
              </a:spcBef>
              <a:buClr>
                <a:srgbClr val="000000"/>
              </a:buClr>
              <a:buSzPct val="45000"/>
              <a:buFont typeface="Wingdings" charset="2"/>
              <a:buChar char=""/>
            </a:pPr>
            <a:r>
              <a:rPr b="0" lang="en-US" sz="2000" spc="-1" strike="noStrike">
                <a:solidFill>
                  <a:srgbClr val="ffffff"/>
                </a:solidFill>
                <a:latin typeface="Tw Cen MT"/>
              </a:rPr>
              <a:t>Sixth Outline Level</a:t>
            </a:r>
            <a:endParaRPr b="0" lang="en-US" sz="2000" spc="-1" strike="noStrike">
              <a:solidFill>
                <a:srgbClr val="ffffff"/>
              </a:solidFill>
              <a:latin typeface="Tw Cen MT"/>
            </a:endParaRPr>
          </a:p>
          <a:p>
            <a:pPr lvl="6" marL="3024000" indent="-216000">
              <a:spcBef>
                <a:spcPts val="283"/>
              </a:spcBef>
              <a:buClr>
                <a:srgbClr val="000000"/>
              </a:buClr>
              <a:buSzPct val="45000"/>
              <a:buFont typeface="Wingdings" charset="2"/>
              <a:buChar char=""/>
            </a:pPr>
            <a:r>
              <a:rPr b="0" lang="en-US" sz="2000" spc="-1" strike="noStrike">
                <a:solidFill>
                  <a:srgbClr val="ffffff"/>
                </a:solidFill>
                <a:latin typeface="Tw Cen MT"/>
              </a:rPr>
              <a:t>Seventh Outline Level</a:t>
            </a:r>
            <a:endParaRPr b="0" lang="en-US" sz="2000" spc="-1" strike="noStrike">
              <a:solidFill>
                <a:srgbClr val="ffffff"/>
              </a:solidFill>
              <a:latin typeface="Tw Cen MT"/>
            </a:endParaRPr>
          </a:p>
        </p:txBody>
      </p:sp>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0.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5.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image" Target="../media/image18.jpeg"/><Relationship Id="rId3" Type="http://schemas.openxmlformats.org/officeDocument/2006/relationships/slideLayout" Target="../slideLayouts/slideLayout61.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wmf"/><Relationship Id="rId3" Type="http://schemas.openxmlformats.org/officeDocument/2006/relationships/slideLayout" Target="../slideLayouts/slideLayout52.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2" name="TextShape 1"/>
          <p:cNvSpPr txBox="1"/>
          <p:nvPr/>
        </p:nvSpPr>
        <p:spPr>
          <a:xfrm>
            <a:off x="638280" y="542520"/>
            <a:ext cx="10200960" cy="5772240"/>
          </a:xfrm>
          <a:prstGeom prst="rect">
            <a:avLst/>
          </a:prstGeom>
          <a:noFill/>
          <a:ln>
            <a:noFill/>
          </a:ln>
        </p:spPr>
        <p:txBody>
          <a:bodyPr anchor="ctr">
            <a:normAutofit/>
          </a:bodyPr>
          <a:p>
            <a:pPr>
              <a:lnSpc>
                <a:spcPct val="90000"/>
              </a:lnSpc>
            </a:pPr>
            <a:r>
              <a:rPr b="0" lang="en-US" sz="3600" spc="-1" strike="noStrike" cap="all">
                <a:solidFill>
                  <a:srgbClr val="ffffff"/>
                </a:solidFill>
                <a:latin typeface="Tw Cen MT"/>
              </a:rPr>
              <a:t>	</a:t>
            </a:r>
            <a:r>
              <a:rPr b="0" lang="en-US" sz="3600" spc="-1" strike="noStrike" cap="all">
                <a:solidFill>
                  <a:srgbClr val="ffffff"/>
                </a:solidFill>
                <a:latin typeface="Tw Cen MT"/>
              </a:rPr>
              <a:t>Overview of Virtualization technologies and in-depth analysis of Intel Virtualization technology</a:t>
            </a:r>
            <a:endParaRPr b="0" lang="en-US" sz="3600" spc="-1" strike="noStrike">
              <a:solidFill>
                <a:srgbClr val="ffffff"/>
              </a:solidFill>
              <a:latin typeface="Tw Cen MT"/>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3" name="TextShape 1"/>
          <p:cNvSpPr txBox="1"/>
          <p:nvPr/>
        </p:nvSpPr>
        <p:spPr>
          <a:xfrm>
            <a:off x="1143000" y="124200"/>
            <a:ext cx="9905760" cy="1478160"/>
          </a:xfrm>
          <a:prstGeom prst="rect">
            <a:avLst/>
          </a:prstGeom>
          <a:noFill/>
          <a:ln>
            <a:noFill/>
          </a:ln>
        </p:spPr>
        <p:txBody>
          <a:bodyPr anchor="ctr">
            <a:noAutofit/>
          </a:bodyPr>
          <a:p>
            <a:pPr>
              <a:lnSpc>
                <a:spcPct val="90000"/>
              </a:lnSpc>
            </a:pPr>
            <a:r>
              <a:rPr b="0" lang="en-US" sz="3600" spc="-1" strike="noStrike" cap="all">
                <a:solidFill>
                  <a:srgbClr val="ffffff"/>
                </a:solidFill>
                <a:latin typeface="Tw Cen MT"/>
              </a:rPr>
              <a:t>Protection Rings architecture:</a:t>
            </a:r>
            <a:endParaRPr b="0" lang="en-US" sz="3600" spc="-1" strike="noStrike">
              <a:solidFill>
                <a:srgbClr val="ffffff"/>
              </a:solidFill>
              <a:latin typeface="Tw Cen MT"/>
            </a:endParaRPr>
          </a:p>
        </p:txBody>
      </p:sp>
      <p:pic>
        <p:nvPicPr>
          <p:cNvPr id="574" name="Picture 5" descr=""/>
          <p:cNvPicPr/>
          <p:nvPr/>
        </p:nvPicPr>
        <p:blipFill>
          <a:blip r:embed="rId1"/>
          <a:stretch/>
        </p:blipFill>
        <p:spPr>
          <a:xfrm>
            <a:off x="3253680" y="1602720"/>
            <a:ext cx="7795080" cy="495468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5" name="TextShape 1"/>
          <p:cNvSpPr txBox="1"/>
          <p:nvPr/>
        </p:nvSpPr>
        <p:spPr>
          <a:xfrm>
            <a:off x="1141560" y="171360"/>
            <a:ext cx="9905760" cy="894960"/>
          </a:xfrm>
          <a:prstGeom prst="rect">
            <a:avLst/>
          </a:prstGeom>
          <a:noFill/>
          <a:ln>
            <a:noFill/>
          </a:ln>
        </p:spPr>
        <p:txBody>
          <a:bodyPr anchor="ctr">
            <a:noAutofit/>
          </a:bodyPr>
          <a:p>
            <a:pPr>
              <a:lnSpc>
                <a:spcPct val="90000"/>
              </a:lnSpc>
            </a:pPr>
            <a:r>
              <a:rPr b="0" lang="en-US" sz="3600" spc="-1" strike="noStrike" cap="all">
                <a:solidFill>
                  <a:srgbClr val="ffffff"/>
                </a:solidFill>
                <a:latin typeface="Tw Cen MT"/>
              </a:rPr>
              <a:t>Modes of Virtualization:</a:t>
            </a:r>
            <a:endParaRPr b="0" lang="en-US" sz="3600" spc="-1" strike="noStrike">
              <a:solidFill>
                <a:srgbClr val="ffffff"/>
              </a:solidFill>
              <a:latin typeface="Tw Cen MT"/>
            </a:endParaRPr>
          </a:p>
        </p:txBody>
      </p:sp>
      <p:sp>
        <p:nvSpPr>
          <p:cNvPr id="576" name="TextShape 2"/>
          <p:cNvSpPr txBox="1"/>
          <p:nvPr/>
        </p:nvSpPr>
        <p:spPr>
          <a:xfrm>
            <a:off x="1141560" y="1305000"/>
            <a:ext cx="9905760" cy="4485960"/>
          </a:xfrm>
          <a:prstGeom prst="rect">
            <a:avLst/>
          </a:prstGeom>
          <a:noFill/>
          <a:ln>
            <a:noFill/>
          </a:ln>
        </p:spPr>
        <p:txBody>
          <a:bodyPr>
            <a:noAutofit/>
          </a:bodyPr>
          <a:p>
            <a:pPr marL="228600" indent="-228240">
              <a:lnSpc>
                <a:spcPct val="120000"/>
              </a:lnSpc>
              <a:spcBef>
                <a:spcPts val="1001"/>
              </a:spcBef>
              <a:buClr>
                <a:srgbClr val="ffffff"/>
              </a:buClr>
              <a:buSzPct val="125000"/>
              <a:buFont typeface="Arial"/>
              <a:buChar char="•"/>
            </a:pPr>
            <a:r>
              <a:rPr b="0" lang="en-US" sz="2400" spc="-1" strike="noStrike">
                <a:solidFill>
                  <a:srgbClr val="ffffff"/>
                </a:solidFill>
                <a:latin typeface="Tw Cen MT"/>
              </a:rPr>
              <a:t>Software Assisted Full Virtualization: The VMM traps the sensitive instructions from guest OS and use its privileges to carry out the working via “Trap and Emulate” procedure. </a:t>
            </a:r>
            <a:endParaRPr b="0" lang="en-US" sz="2400" spc="-1" strike="noStrike">
              <a:solidFill>
                <a:srgbClr val="ffffff"/>
              </a:solidFill>
              <a:latin typeface="Tw Cen MT"/>
            </a:endParaRPr>
          </a:p>
          <a:p>
            <a:pPr marL="228600" indent="-228240">
              <a:lnSpc>
                <a:spcPct val="120000"/>
              </a:lnSpc>
              <a:spcBef>
                <a:spcPts val="1001"/>
              </a:spcBef>
              <a:buClr>
                <a:srgbClr val="ffffff"/>
              </a:buClr>
              <a:buSzPct val="125000"/>
              <a:buFont typeface="Arial"/>
              <a:buChar char="•"/>
            </a:pPr>
            <a:r>
              <a:rPr b="0" lang="en-US" sz="2400" spc="-1" strike="noStrike">
                <a:solidFill>
                  <a:srgbClr val="ffffff"/>
                </a:solidFill>
                <a:latin typeface="Tw Cen MT"/>
              </a:rPr>
              <a:t>Penalty?</a:t>
            </a:r>
            <a:endParaRPr b="0" lang="en-US" sz="2400" spc="-1" strike="noStrike">
              <a:solidFill>
                <a:srgbClr val="ffffff"/>
              </a:solidFill>
              <a:latin typeface="Tw Cen MT"/>
            </a:endParaRPr>
          </a:p>
          <a:p>
            <a:pPr marL="228600" indent="-228240">
              <a:lnSpc>
                <a:spcPct val="120000"/>
              </a:lnSpc>
              <a:spcBef>
                <a:spcPts val="1001"/>
              </a:spcBef>
              <a:buClr>
                <a:srgbClr val="ffffff"/>
              </a:buClr>
              <a:buSzPct val="125000"/>
              <a:buFont typeface="Arial"/>
              <a:buChar char="•"/>
            </a:pPr>
            <a:endParaRPr b="0" lang="en-US" sz="2400" spc="-1" strike="noStrike">
              <a:solidFill>
                <a:srgbClr val="ffffff"/>
              </a:solidFill>
              <a:latin typeface="Tw Cen MT"/>
            </a:endParaRPr>
          </a:p>
          <a:p>
            <a:pPr marL="228600" indent="-228240">
              <a:lnSpc>
                <a:spcPct val="120000"/>
              </a:lnSpc>
              <a:spcBef>
                <a:spcPts val="1001"/>
              </a:spcBef>
              <a:buClr>
                <a:srgbClr val="ffffff"/>
              </a:buClr>
              <a:buSzPct val="125000"/>
              <a:buFont typeface="Arial"/>
              <a:buChar char="•"/>
            </a:pPr>
            <a:r>
              <a:rPr b="0" lang="en-US" sz="2400" spc="-1" strike="noStrike">
                <a:solidFill>
                  <a:srgbClr val="ffffff"/>
                </a:solidFill>
                <a:latin typeface="Tw Cen MT"/>
              </a:rPr>
              <a:t>Hardware Assisted Full Virtualization: Employing VT-x architecture of CPU, guest OS can be trapped by the CPU itself and elevate the mode of execution.</a:t>
            </a:r>
            <a:endParaRPr b="0" lang="en-US" sz="2400" spc="-1" strike="noStrike">
              <a:solidFill>
                <a:srgbClr val="ffffff"/>
              </a:solidFill>
              <a:latin typeface="Tw Cen MT"/>
            </a:endParaRPr>
          </a:p>
          <a:p>
            <a:pPr marL="228600" indent="-228240">
              <a:lnSpc>
                <a:spcPct val="120000"/>
              </a:lnSpc>
              <a:spcBef>
                <a:spcPts val="1001"/>
              </a:spcBef>
              <a:buClr>
                <a:srgbClr val="ffffff"/>
              </a:buClr>
              <a:buSzPct val="125000"/>
              <a:buFont typeface="Arial"/>
              <a:buChar char="•"/>
            </a:pPr>
            <a:r>
              <a:rPr b="0" lang="en-US" sz="2400" spc="-1" strike="noStrike">
                <a:solidFill>
                  <a:srgbClr val="ffffff"/>
                </a:solidFill>
                <a:latin typeface="Tw Cen MT"/>
              </a:rPr>
              <a:t>Benefit?</a:t>
            </a:r>
            <a:endParaRPr b="0" lang="en-US" sz="2400" spc="-1" strike="noStrike">
              <a:solidFill>
                <a:srgbClr val="ffffff"/>
              </a:solidFill>
              <a:latin typeface="Tw Cen MT"/>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77" name="Picture 2" descr=""/>
          <p:cNvPicPr/>
          <p:nvPr/>
        </p:nvPicPr>
        <p:blipFill>
          <a:blip r:embed="rId1"/>
          <a:stretch/>
        </p:blipFill>
        <p:spPr>
          <a:xfrm>
            <a:off x="0" y="0"/>
            <a:ext cx="6095520" cy="6857640"/>
          </a:xfrm>
          <a:prstGeom prst="rect">
            <a:avLst/>
          </a:prstGeom>
          <a:ln>
            <a:noFill/>
          </a:ln>
        </p:spPr>
      </p:pic>
      <p:pic>
        <p:nvPicPr>
          <p:cNvPr id="578" name="Picture 8" descr=""/>
          <p:cNvPicPr/>
          <p:nvPr/>
        </p:nvPicPr>
        <p:blipFill>
          <a:blip r:embed="rId2"/>
          <a:stretch/>
        </p:blipFill>
        <p:spPr>
          <a:xfrm>
            <a:off x="6094440" y="0"/>
            <a:ext cx="6086160" cy="685764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9" name="TextShape 1"/>
          <p:cNvSpPr txBox="1"/>
          <p:nvPr/>
        </p:nvSpPr>
        <p:spPr>
          <a:xfrm>
            <a:off x="1141560" y="104760"/>
            <a:ext cx="9905760" cy="885600"/>
          </a:xfrm>
          <a:prstGeom prst="rect">
            <a:avLst/>
          </a:prstGeom>
          <a:noFill/>
          <a:ln>
            <a:noFill/>
          </a:ln>
        </p:spPr>
        <p:txBody>
          <a:bodyPr anchor="ctr">
            <a:noAutofit/>
          </a:bodyPr>
          <a:p>
            <a:pPr>
              <a:lnSpc>
                <a:spcPct val="90000"/>
              </a:lnSpc>
            </a:pPr>
            <a:r>
              <a:rPr b="0" lang="en-US" sz="3600" spc="-1" strike="noStrike" cap="all">
                <a:solidFill>
                  <a:srgbClr val="ffffff"/>
                </a:solidFill>
                <a:latin typeface="Tw Cen MT"/>
              </a:rPr>
              <a:t>The “Ring -1” ???</a:t>
            </a:r>
            <a:endParaRPr b="0" lang="en-US" sz="3600" spc="-1" strike="noStrike">
              <a:solidFill>
                <a:srgbClr val="ffffff"/>
              </a:solidFill>
              <a:latin typeface="Tw Cen MT"/>
            </a:endParaRPr>
          </a:p>
        </p:txBody>
      </p:sp>
      <p:sp>
        <p:nvSpPr>
          <p:cNvPr id="580" name="TextShape 2"/>
          <p:cNvSpPr txBox="1"/>
          <p:nvPr/>
        </p:nvSpPr>
        <p:spPr>
          <a:xfrm>
            <a:off x="1141560" y="990360"/>
            <a:ext cx="9905760" cy="5762160"/>
          </a:xfrm>
          <a:prstGeom prst="rect">
            <a:avLst/>
          </a:prstGeom>
          <a:noFill/>
          <a:ln>
            <a:noFill/>
          </a:ln>
        </p:spPr>
        <p:txBody>
          <a:bodyPr>
            <a:noAutofit/>
          </a:bodyPr>
          <a:p>
            <a:pPr marL="228600" indent="-228240">
              <a:lnSpc>
                <a:spcPct val="120000"/>
              </a:lnSpc>
              <a:spcBef>
                <a:spcPts val="1001"/>
              </a:spcBef>
              <a:buClr>
                <a:srgbClr val="ffffff"/>
              </a:buClr>
              <a:buSzPct val="125000"/>
              <a:buFont typeface="Arial"/>
              <a:buChar char="•"/>
            </a:pPr>
            <a:r>
              <a:rPr b="0" lang="en-US" sz="2400" spc="-1" strike="noStrike">
                <a:solidFill>
                  <a:srgbClr val="ffffff"/>
                </a:solidFill>
                <a:latin typeface="Tw Cen MT"/>
              </a:rPr>
              <a:t>Layer for VMM</a:t>
            </a:r>
            <a:endParaRPr b="0" lang="en-US" sz="2400" spc="-1" strike="noStrike">
              <a:solidFill>
                <a:srgbClr val="ffffff"/>
              </a:solidFill>
              <a:latin typeface="Tw Cen MT"/>
            </a:endParaRPr>
          </a:p>
          <a:p>
            <a:pPr marL="228600" indent="-228240">
              <a:lnSpc>
                <a:spcPct val="120000"/>
              </a:lnSpc>
              <a:spcBef>
                <a:spcPts val="1001"/>
              </a:spcBef>
              <a:buClr>
                <a:srgbClr val="ffffff"/>
              </a:buClr>
              <a:buSzPct val="125000"/>
              <a:buFont typeface="Arial"/>
              <a:buChar char="•"/>
            </a:pPr>
            <a:r>
              <a:rPr b="0" lang="en-US" sz="2400" spc="-1" strike="noStrike">
                <a:solidFill>
                  <a:srgbClr val="ffffff"/>
                </a:solidFill>
                <a:latin typeface="Tw Cen MT"/>
              </a:rPr>
              <a:t>VMCS – Virtual Machine Control Structure</a:t>
            </a:r>
            <a:endParaRPr b="0" lang="en-US" sz="2400" spc="-1" strike="noStrike">
              <a:solidFill>
                <a:srgbClr val="ffffff"/>
              </a:solidFill>
              <a:latin typeface="Tw Cen MT"/>
            </a:endParaRPr>
          </a:p>
          <a:p>
            <a:pPr marL="228600" indent="-228240">
              <a:lnSpc>
                <a:spcPct val="120000"/>
              </a:lnSpc>
              <a:spcBef>
                <a:spcPts val="1001"/>
              </a:spcBef>
              <a:buClr>
                <a:srgbClr val="ffffff"/>
              </a:buClr>
              <a:buSzPct val="125000"/>
              <a:buFont typeface="Arial"/>
              <a:buChar char="•"/>
            </a:pPr>
            <a:r>
              <a:rPr b="0" lang="en-US" sz="2400" spc="-1" strike="noStrike">
                <a:solidFill>
                  <a:srgbClr val="ffffff"/>
                </a:solidFill>
                <a:latin typeface="Tw Cen MT"/>
              </a:rPr>
              <a:t>VM executing sensitive assembly instructions; hardware traps it, and the hypervisor emulates the instruction.</a:t>
            </a:r>
            <a:endParaRPr b="0" lang="en-US" sz="2400" spc="-1" strike="noStrike">
              <a:solidFill>
                <a:srgbClr val="ffffff"/>
              </a:solidFill>
              <a:latin typeface="Tw Cen MT"/>
            </a:endParaRPr>
          </a:p>
          <a:p>
            <a:pPr marL="228600" indent="-228240">
              <a:lnSpc>
                <a:spcPct val="120000"/>
              </a:lnSpc>
              <a:spcBef>
                <a:spcPts val="1001"/>
              </a:spcBef>
              <a:buClr>
                <a:srgbClr val="ffffff"/>
              </a:buClr>
              <a:buSzPct val="125000"/>
              <a:buFont typeface="Arial"/>
              <a:buChar char="•"/>
            </a:pPr>
            <a:r>
              <a:rPr b="0" lang="en-US" sz="2400" spc="-1" strike="noStrike">
                <a:solidFill>
                  <a:srgbClr val="ffffff"/>
                </a:solidFill>
                <a:latin typeface="Tw Cen MT"/>
              </a:rPr>
              <a:t>VMenter/VMexit control and status</a:t>
            </a:r>
            <a:endParaRPr b="0" lang="en-US" sz="2400" spc="-1" strike="noStrike">
              <a:solidFill>
                <a:srgbClr val="ffffff"/>
              </a:solidFill>
              <a:latin typeface="Tw Cen MT"/>
            </a:endParaRPr>
          </a:p>
          <a:p>
            <a:pPr marL="228600" indent="-228240">
              <a:lnSpc>
                <a:spcPct val="120000"/>
              </a:lnSpc>
              <a:spcBef>
                <a:spcPts val="1001"/>
              </a:spcBef>
              <a:buClr>
                <a:srgbClr val="ffffff"/>
              </a:buClr>
              <a:buSzPct val="125000"/>
              <a:buFont typeface="Arial"/>
              <a:buChar char="•"/>
            </a:pPr>
            <a:endParaRPr b="0" lang="en-US" sz="2400" spc="-1" strike="noStrike">
              <a:solidFill>
                <a:srgbClr val="ffffff"/>
              </a:solidFill>
              <a:latin typeface="Tw Cen MT"/>
            </a:endParaRPr>
          </a:p>
          <a:p>
            <a:pPr>
              <a:lnSpc>
                <a:spcPct val="120000"/>
              </a:lnSpc>
              <a:spcBef>
                <a:spcPts val="1001"/>
              </a:spcBef>
            </a:pPr>
            <a:endParaRPr b="0" lang="en-US" sz="2400" spc="-1" strike="noStrike">
              <a:solidFill>
                <a:srgbClr val="ffffff"/>
              </a:solidFill>
              <a:latin typeface="Tw Cen MT"/>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1" name="TextShape 1"/>
          <p:cNvSpPr txBox="1"/>
          <p:nvPr/>
        </p:nvSpPr>
        <p:spPr>
          <a:xfrm>
            <a:off x="1141560" y="104760"/>
            <a:ext cx="9905760" cy="885600"/>
          </a:xfrm>
          <a:prstGeom prst="rect">
            <a:avLst/>
          </a:prstGeom>
          <a:noFill/>
          <a:ln>
            <a:noFill/>
          </a:ln>
        </p:spPr>
        <p:txBody>
          <a:bodyPr anchor="ctr">
            <a:noAutofit/>
          </a:bodyPr>
          <a:p>
            <a:pPr>
              <a:lnSpc>
                <a:spcPct val="90000"/>
              </a:lnSpc>
            </a:pPr>
            <a:r>
              <a:rPr b="0" lang="en-US" sz="3600" spc="-1" strike="noStrike" cap="all">
                <a:solidFill>
                  <a:srgbClr val="ffffff"/>
                </a:solidFill>
                <a:latin typeface="Tw Cen MT"/>
              </a:rPr>
              <a:t>VMCS-Diagram-1</a:t>
            </a:r>
            <a:endParaRPr b="0" lang="en-US" sz="3600" spc="-1" strike="noStrike">
              <a:solidFill>
                <a:srgbClr val="ffffff"/>
              </a:solidFill>
              <a:latin typeface="Tw Cen MT"/>
            </a:endParaRPr>
          </a:p>
        </p:txBody>
      </p:sp>
      <p:sp>
        <p:nvSpPr>
          <p:cNvPr id="582" name="TextShape 2"/>
          <p:cNvSpPr txBox="1"/>
          <p:nvPr/>
        </p:nvSpPr>
        <p:spPr>
          <a:xfrm>
            <a:off x="1141560" y="990360"/>
            <a:ext cx="9905760" cy="5762160"/>
          </a:xfrm>
          <a:prstGeom prst="rect">
            <a:avLst/>
          </a:prstGeom>
          <a:noFill/>
          <a:ln>
            <a:noFill/>
          </a:ln>
        </p:spPr>
        <p:txBody>
          <a:bodyPr>
            <a:noAutofit/>
          </a:bodyPr>
          <a:p>
            <a:pPr marL="228600" indent="-228240">
              <a:lnSpc>
                <a:spcPct val="120000"/>
              </a:lnSpc>
              <a:spcBef>
                <a:spcPts val="1001"/>
              </a:spcBef>
              <a:buClr>
                <a:srgbClr val="ffffff"/>
              </a:buClr>
              <a:buSzPct val="125000"/>
              <a:buFont typeface="Arial"/>
              <a:buChar char="•"/>
            </a:pPr>
            <a:endParaRPr b="0" lang="en-US" sz="2400" spc="-1" strike="noStrike">
              <a:solidFill>
                <a:srgbClr val="ffffff"/>
              </a:solidFill>
              <a:latin typeface="Tw Cen MT"/>
            </a:endParaRPr>
          </a:p>
          <a:p>
            <a:pPr>
              <a:lnSpc>
                <a:spcPct val="120000"/>
              </a:lnSpc>
              <a:spcBef>
                <a:spcPts val="1001"/>
              </a:spcBef>
            </a:pPr>
            <a:endParaRPr b="0" lang="en-US" sz="2400" spc="-1" strike="noStrike">
              <a:solidFill>
                <a:srgbClr val="ffffff"/>
              </a:solidFill>
              <a:latin typeface="Tw Cen MT"/>
            </a:endParaRPr>
          </a:p>
        </p:txBody>
      </p:sp>
      <p:pic>
        <p:nvPicPr>
          <p:cNvPr id="583" name="" descr=""/>
          <p:cNvPicPr/>
          <p:nvPr/>
        </p:nvPicPr>
        <p:blipFill>
          <a:blip r:embed="rId1"/>
          <a:stretch/>
        </p:blipFill>
        <p:spPr>
          <a:xfrm>
            <a:off x="1522440" y="996840"/>
            <a:ext cx="9267480" cy="549540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4" name="TextShape 1"/>
          <p:cNvSpPr txBox="1"/>
          <p:nvPr/>
        </p:nvSpPr>
        <p:spPr>
          <a:xfrm>
            <a:off x="1141560" y="409680"/>
            <a:ext cx="9905760" cy="1018800"/>
          </a:xfrm>
          <a:prstGeom prst="rect">
            <a:avLst/>
          </a:prstGeom>
          <a:noFill/>
          <a:ln>
            <a:noFill/>
          </a:ln>
        </p:spPr>
        <p:txBody>
          <a:bodyPr anchor="ctr">
            <a:noAutofit/>
          </a:bodyPr>
          <a:p>
            <a:pPr>
              <a:lnSpc>
                <a:spcPct val="90000"/>
              </a:lnSpc>
            </a:pPr>
            <a:r>
              <a:rPr b="0" lang="en-US" sz="3600" spc="-1" strike="noStrike" cap="all">
                <a:solidFill>
                  <a:srgbClr val="ffffff"/>
                </a:solidFill>
                <a:latin typeface="Tw Cen MT"/>
              </a:rPr>
              <a:t>	</a:t>
            </a:r>
            <a:r>
              <a:rPr b="0" lang="en-US" sz="3600" spc="-1" strike="noStrike" cap="all">
                <a:solidFill>
                  <a:srgbClr val="ffffff"/>
                </a:solidFill>
                <a:latin typeface="Tw Cen MT"/>
              </a:rPr>
              <a:t>T-x Ring Transition Block Diagram</a:t>
            </a:r>
            <a:endParaRPr b="0" lang="en-US" sz="3600" spc="-1" strike="noStrike">
              <a:solidFill>
                <a:srgbClr val="ffffff"/>
              </a:solidFill>
              <a:latin typeface="Tw Cen MT"/>
            </a:endParaRPr>
          </a:p>
        </p:txBody>
      </p:sp>
      <p:pic>
        <p:nvPicPr>
          <p:cNvPr id="585" name="Picture 4" descr=""/>
          <p:cNvPicPr/>
          <p:nvPr/>
        </p:nvPicPr>
        <p:blipFill>
          <a:blip r:embed="rId1"/>
          <a:stretch/>
        </p:blipFill>
        <p:spPr>
          <a:xfrm>
            <a:off x="2028960" y="2004840"/>
            <a:ext cx="7648200" cy="4443120"/>
          </a:xfrm>
          <a:prstGeom prst="rect">
            <a:avLst/>
          </a:prstGeom>
          <a:ln>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6" name="TextShape 1"/>
          <p:cNvSpPr txBox="1"/>
          <p:nvPr/>
        </p:nvSpPr>
        <p:spPr>
          <a:xfrm>
            <a:off x="1141560" y="123840"/>
            <a:ext cx="9905760" cy="809280"/>
          </a:xfrm>
          <a:prstGeom prst="rect">
            <a:avLst/>
          </a:prstGeom>
          <a:noFill/>
          <a:ln>
            <a:noFill/>
          </a:ln>
        </p:spPr>
        <p:txBody>
          <a:bodyPr anchor="ctr">
            <a:noAutofit/>
          </a:bodyPr>
          <a:p>
            <a:pPr>
              <a:lnSpc>
                <a:spcPct val="90000"/>
              </a:lnSpc>
            </a:pPr>
            <a:r>
              <a:rPr b="0" lang="en-US" sz="3600" spc="-1" strike="noStrike" cap="all">
                <a:solidFill>
                  <a:srgbClr val="ffffff"/>
                </a:solidFill>
                <a:latin typeface="Tw Cen MT"/>
              </a:rPr>
              <a:t>Intel VT FlexPriority:</a:t>
            </a:r>
            <a:endParaRPr b="0" lang="en-US" sz="3600" spc="-1" strike="noStrike">
              <a:solidFill>
                <a:srgbClr val="ffffff"/>
              </a:solidFill>
              <a:latin typeface="Tw Cen MT"/>
            </a:endParaRPr>
          </a:p>
        </p:txBody>
      </p:sp>
      <p:sp>
        <p:nvSpPr>
          <p:cNvPr id="587" name="TextShape 2"/>
          <p:cNvSpPr txBox="1"/>
          <p:nvPr/>
        </p:nvSpPr>
        <p:spPr>
          <a:xfrm>
            <a:off x="1141560" y="933480"/>
            <a:ext cx="9905760" cy="4857480"/>
          </a:xfrm>
          <a:prstGeom prst="rect">
            <a:avLst/>
          </a:prstGeom>
          <a:noFill/>
          <a:ln>
            <a:noFill/>
          </a:ln>
        </p:spPr>
        <p:txBody>
          <a:bodyPr>
            <a:noAutofit/>
          </a:bodyPr>
          <a:p>
            <a:pPr marL="228600" indent="-228240">
              <a:lnSpc>
                <a:spcPct val="120000"/>
              </a:lnSpc>
              <a:spcBef>
                <a:spcPts val="1001"/>
              </a:spcBef>
              <a:buClr>
                <a:srgbClr val="ffffff"/>
              </a:buClr>
              <a:buSzPct val="125000"/>
              <a:buFont typeface="Arial"/>
              <a:buChar char="•"/>
            </a:pPr>
            <a:r>
              <a:rPr b="0" lang="en-US" sz="2400" spc="-1" strike="noStrike">
                <a:solidFill>
                  <a:srgbClr val="ffffff"/>
                </a:solidFill>
                <a:latin typeface="Tw Cen MT"/>
              </a:rPr>
              <a:t> </a:t>
            </a:r>
            <a:r>
              <a:rPr b="0" lang="en-US" sz="2400" spc="-1" strike="noStrike">
                <a:solidFill>
                  <a:srgbClr val="ffffff"/>
                </a:solidFill>
                <a:latin typeface="Tw Cen MT"/>
              </a:rPr>
              <a:t>A processor extension that optimizes virtualization efficiency</a:t>
            </a:r>
            <a:endParaRPr b="0" lang="en-US" sz="2400" spc="-1" strike="noStrike">
              <a:solidFill>
                <a:srgbClr val="ffffff"/>
              </a:solidFill>
              <a:latin typeface="Tw Cen MT"/>
            </a:endParaRPr>
          </a:p>
          <a:p>
            <a:pPr marL="228600" indent="-228240">
              <a:lnSpc>
                <a:spcPct val="120000"/>
              </a:lnSpc>
              <a:spcBef>
                <a:spcPts val="1001"/>
              </a:spcBef>
              <a:buClr>
                <a:srgbClr val="ffffff"/>
              </a:buClr>
              <a:buSzPct val="125000"/>
              <a:buFont typeface="Arial"/>
              <a:buChar char="•"/>
            </a:pPr>
            <a:r>
              <a:rPr b="0" lang="en-US" sz="2400" spc="-1" strike="noStrike">
                <a:solidFill>
                  <a:srgbClr val="ffffff"/>
                </a:solidFill>
                <a:latin typeface="Tw Cen MT"/>
              </a:rPr>
              <a:t>Operates on cache-levels</a:t>
            </a:r>
            <a:endParaRPr b="0" lang="en-US" sz="2400" spc="-1" strike="noStrike">
              <a:solidFill>
                <a:srgbClr val="ffffff"/>
              </a:solidFill>
              <a:latin typeface="Tw Cen MT"/>
            </a:endParaRPr>
          </a:p>
          <a:p>
            <a:pPr marL="228600" indent="-228240">
              <a:lnSpc>
                <a:spcPct val="120000"/>
              </a:lnSpc>
              <a:spcBef>
                <a:spcPts val="1001"/>
              </a:spcBef>
              <a:buClr>
                <a:srgbClr val="ffffff"/>
              </a:buClr>
              <a:buSzPct val="125000"/>
              <a:buFont typeface="Arial"/>
              <a:buChar char="•"/>
            </a:pPr>
            <a:r>
              <a:rPr b="0" lang="en-US" sz="2400" spc="-1" strike="noStrike">
                <a:solidFill>
                  <a:srgbClr val="ffffff"/>
                </a:solidFill>
                <a:latin typeface="Tw Cen MT"/>
              </a:rPr>
              <a:t>Utilizes  VMCS</a:t>
            </a:r>
            <a:endParaRPr b="0" lang="en-US" sz="2400" spc="-1" strike="noStrike">
              <a:solidFill>
                <a:srgbClr val="ffffff"/>
              </a:solidFill>
              <a:latin typeface="Tw Cen MT"/>
            </a:endParaRPr>
          </a:p>
          <a:p>
            <a:pPr marL="228600" indent="-228240">
              <a:lnSpc>
                <a:spcPct val="120000"/>
              </a:lnSpc>
              <a:spcBef>
                <a:spcPts val="1001"/>
              </a:spcBef>
              <a:buClr>
                <a:srgbClr val="ffffff"/>
              </a:buClr>
              <a:buSzPct val="125000"/>
              <a:buFont typeface="Arial"/>
              <a:buChar char="•"/>
            </a:pPr>
            <a:r>
              <a:rPr b="0" lang="en-US" sz="2400" spc="-1" strike="noStrike">
                <a:solidFill>
                  <a:srgbClr val="ffffff"/>
                </a:solidFill>
                <a:latin typeface="Tw Cen MT"/>
              </a:rPr>
              <a:t>Cache lines are associated with each VM</a:t>
            </a:r>
            <a:endParaRPr b="0" lang="en-US" sz="2400" spc="-1" strike="noStrike">
              <a:solidFill>
                <a:srgbClr val="ffffff"/>
              </a:solidFill>
              <a:latin typeface="Tw Cen MT"/>
            </a:endParaRPr>
          </a:p>
          <a:p>
            <a:pPr marL="228600" indent="-228240">
              <a:lnSpc>
                <a:spcPct val="120000"/>
              </a:lnSpc>
              <a:spcBef>
                <a:spcPts val="1001"/>
              </a:spcBef>
              <a:buClr>
                <a:srgbClr val="ffffff"/>
              </a:buClr>
              <a:buSzPct val="125000"/>
              <a:buFont typeface="Arial"/>
              <a:buChar char="•"/>
            </a:pPr>
            <a:r>
              <a:rPr b="0" lang="en-US" sz="2400" spc="-1" strike="noStrike">
                <a:solidFill>
                  <a:srgbClr val="ffffff"/>
                </a:solidFill>
                <a:latin typeface="Tw Cen MT"/>
              </a:rPr>
              <a:t>Tags: VPID, IDtag, etc.</a:t>
            </a:r>
            <a:endParaRPr b="0" lang="en-US" sz="2400" spc="-1" strike="noStrike">
              <a:solidFill>
                <a:srgbClr val="ffffff"/>
              </a:solidFill>
              <a:latin typeface="Tw Cen MT"/>
            </a:endParaRPr>
          </a:p>
          <a:p>
            <a:pPr marL="228600" indent="-228240">
              <a:lnSpc>
                <a:spcPct val="120000"/>
              </a:lnSpc>
              <a:spcBef>
                <a:spcPts val="1001"/>
              </a:spcBef>
              <a:buClr>
                <a:srgbClr val="ffffff"/>
              </a:buClr>
              <a:buSzPct val="125000"/>
              <a:buFont typeface="Arial"/>
              <a:buChar char="•"/>
            </a:pPr>
            <a:r>
              <a:rPr b="0" lang="en-US" sz="2400" spc="-1" strike="noStrike">
                <a:solidFill>
                  <a:srgbClr val="ffffff"/>
                </a:solidFill>
                <a:latin typeface="Tw Cen MT"/>
              </a:rPr>
              <a:t>On vmenter/vmexit , it flushes/loads cache lines associated with each running VM.</a:t>
            </a:r>
            <a:endParaRPr b="0" lang="en-US" sz="2400" spc="-1" strike="noStrike">
              <a:solidFill>
                <a:srgbClr val="ffffff"/>
              </a:solidFill>
              <a:latin typeface="Tw Cen MT"/>
            </a:endParaRPr>
          </a:p>
          <a:p>
            <a:pPr marL="228600" indent="-228240">
              <a:lnSpc>
                <a:spcPct val="120000"/>
              </a:lnSpc>
              <a:spcBef>
                <a:spcPts val="1001"/>
              </a:spcBef>
              <a:buClr>
                <a:srgbClr val="ffffff"/>
              </a:buClr>
              <a:buSzPct val="125000"/>
              <a:buFont typeface="Arial"/>
              <a:buChar char="•"/>
            </a:pPr>
            <a:endParaRPr b="0" lang="en-US" sz="2400" spc="-1" strike="noStrike">
              <a:solidFill>
                <a:srgbClr val="ffffff"/>
              </a:solidFill>
              <a:latin typeface="Tw Cen MT"/>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8" name="TextShape 1"/>
          <p:cNvSpPr txBox="1"/>
          <p:nvPr/>
        </p:nvSpPr>
        <p:spPr>
          <a:xfrm>
            <a:off x="1141560" y="160560"/>
            <a:ext cx="9905760" cy="1309320"/>
          </a:xfrm>
          <a:prstGeom prst="rect">
            <a:avLst/>
          </a:prstGeom>
          <a:noFill/>
          <a:ln>
            <a:noFill/>
          </a:ln>
        </p:spPr>
        <p:txBody>
          <a:bodyPr anchor="ctr">
            <a:noAutofit/>
          </a:bodyPr>
          <a:p>
            <a:pPr>
              <a:lnSpc>
                <a:spcPct val="90000"/>
              </a:lnSpc>
            </a:pPr>
            <a:r>
              <a:rPr b="0" lang="en-US" sz="3600" spc="-1" strike="noStrike" cap="all">
                <a:solidFill>
                  <a:srgbClr val="ffffff"/>
                </a:solidFill>
                <a:latin typeface="Tw Cen MT"/>
              </a:rPr>
              <a:t>Market Virtualization solutions Comparison</a:t>
            </a:r>
            <a:endParaRPr b="0" lang="en-US" sz="3600" spc="-1" strike="noStrike">
              <a:solidFill>
                <a:srgbClr val="ffffff"/>
              </a:solidFill>
              <a:latin typeface="Tw Cen MT"/>
            </a:endParaRPr>
          </a:p>
        </p:txBody>
      </p:sp>
      <p:sp>
        <p:nvSpPr>
          <p:cNvPr id="589" name="TextShape 2"/>
          <p:cNvSpPr txBox="1"/>
          <p:nvPr/>
        </p:nvSpPr>
        <p:spPr>
          <a:xfrm>
            <a:off x="1141560" y="1470600"/>
            <a:ext cx="9905760" cy="4336920"/>
          </a:xfrm>
          <a:prstGeom prst="rect">
            <a:avLst/>
          </a:prstGeom>
          <a:noFill/>
          <a:ln>
            <a:noFill/>
          </a:ln>
        </p:spPr>
        <p:txBody>
          <a:bodyPr>
            <a:noAutofit/>
          </a:bodyPr>
          <a:p>
            <a:pPr marL="432000" indent="-324000">
              <a:spcBef>
                <a:spcPts val="1417"/>
              </a:spcBef>
              <a:buClr>
                <a:srgbClr val="000000"/>
              </a:buClr>
              <a:buSzPct val="45000"/>
              <a:buFont typeface="Wingdings" charset="2"/>
              <a:buChar char=""/>
            </a:pPr>
            <a:r>
              <a:rPr b="0" lang="en-US" sz="2400" spc="-1" strike="noStrike">
                <a:solidFill>
                  <a:srgbClr val="ffffff"/>
                </a:solidFill>
                <a:latin typeface="Tw Cen MT"/>
              </a:rPr>
              <a:t>Kernel Virtual Machines ( HW-Assisted )</a:t>
            </a:r>
            <a:endParaRPr b="0" lang="en-US" sz="2400" spc="-1" strike="noStrike">
              <a:solidFill>
                <a:srgbClr val="ffffff"/>
              </a:solidFill>
              <a:latin typeface="Tw Cen MT"/>
            </a:endParaRPr>
          </a:p>
          <a:p>
            <a:pPr marL="432000" indent="-324000">
              <a:spcBef>
                <a:spcPts val="1417"/>
              </a:spcBef>
              <a:buClr>
                <a:srgbClr val="000000"/>
              </a:buClr>
              <a:buSzPct val="45000"/>
              <a:buFont typeface="Wingdings" charset="2"/>
              <a:buChar char=""/>
            </a:pPr>
            <a:r>
              <a:rPr b="0" lang="en-US" sz="2400" spc="-1" strike="noStrike">
                <a:solidFill>
                  <a:srgbClr val="ffffff"/>
                </a:solidFill>
                <a:latin typeface="Tw Cen MT"/>
              </a:rPr>
              <a:t>VirtualBox ( Binary Trap )</a:t>
            </a:r>
            <a:endParaRPr b="0" lang="en-US" sz="2400" spc="-1" strike="noStrike">
              <a:solidFill>
                <a:srgbClr val="ffffff"/>
              </a:solidFill>
              <a:latin typeface="Tw Cen MT"/>
            </a:endParaRPr>
          </a:p>
          <a:p>
            <a:pPr marL="432000" indent="-324000">
              <a:spcBef>
                <a:spcPts val="1417"/>
              </a:spcBef>
              <a:buClr>
                <a:srgbClr val="000000"/>
              </a:buClr>
              <a:buSzPct val="45000"/>
              <a:buFont typeface="Wingdings" charset="2"/>
              <a:buChar char=""/>
            </a:pPr>
            <a:r>
              <a:rPr b="0" lang="en-US" sz="2400" spc="-1" strike="noStrike">
                <a:solidFill>
                  <a:srgbClr val="ffffff"/>
                </a:solidFill>
                <a:latin typeface="Tw Cen MT"/>
              </a:rPr>
              <a:t>Bare Metal ( Type 1 )</a:t>
            </a:r>
            <a:endParaRPr b="0" lang="en-US" sz="2400" spc="-1" strike="noStrike">
              <a:solidFill>
                <a:srgbClr val="ffffff"/>
              </a:solidFill>
              <a:latin typeface="Tw Cen MT"/>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90" name="" descr=""/>
          <p:cNvPicPr/>
          <p:nvPr/>
        </p:nvPicPr>
        <p:blipFill>
          <a:blip r:embed="rId1"/>
          <a:stretch/>
        </p:blipFill>
        <p:spPr>
          <a:xfrm>
            <a:off x="0" y="1188720"/>
            <a:ext cx="6035040" cy="4663440"/>
          </a:xfrm>
          <a:prstGeom prst="rect">
            <a:avLst/>
          </a:prstGeom>
          <a:ln>
            <a:noFill/>
          </a:ln>
        </p:spPr>
      </p:pic>
      <p:pic>
        <p:nvPicPr>
          <p:cNvPr id="591" name="" descr=""/>
          <p:cNvPicPr/>
          <p:nvPr/>
        </p:nvPicPr>
        <p:blipFill>
          <a:blip r:embed="rId2"/>
          <a:stretch/>
        </p:blipFill>
        <p:spPr>
          <a:xfrm>
            <a:off x="6217920" y="1217520"/>
            <a:ext cx="5974200" cy="463464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92" name="" descr=""/>
          <p:cNvPicPr/>
          <p:nvPr/>
        </p:nvPicPr>
        <p:blipFill>
          <a:blip r:embed="rId1"/>
          <a:stretch/>
        </p:blipFill>
        <p:spPr>
          <a:xfrm>
            <a:off x="6505920" y="1371600"/>
            <a:ext cx="5686200" cy="4389120"/>
          </a:xfrm>
          <a:prstGeom prst="rect">
            <a:avLst/>
          </a:prstGeom>
          <a:ln>
            <a:noFill/>
          </a:ln>
        </p:spPr>
      </p:pic>
      <p:pic>
        <p:nvPicPr>
          <p:cNvPr id="593" name="" descr=""/>
          <p:cNvPicPr/>
          <p:nvPr/>
        </p:nvPicPr>
        <p:blipFill>
          <a:blip r:embed="rId2"/>
          <a:stretch/>
        </p:blipFill>
        <p:spPr>
          <a:xfrm>
            <a:off x="0" y="1371600"/>
            <a:ext cx="5657400" cy="457200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3" name="TextShape 1"/>
          <p:cNvSpPr txBox="1"/>
          <p:nvPr/>
        </p:nvSpPr>
        <p:spPr>
          <a:xfrm>
            <a:off x="1876320" y="1122480"/>
            <a:ext cx="8791200" cy="2387160"/>
          </a:xfrm>
          <a:prstGeom prst="rect">
            <a:avLst/>
          </a:prstGeom>
          <a:noFill/>
          <a:ln>
            <a:noFill/>
          </a:ln>
        </p:spPr>
        <p:txBody>
          <a:bodyPr anchor="b">
            <a:noAutofit/>
          </a:bodyPr>
          <a:p>
            <a:pPr>
              <a:lnSpc>
                <a:spcPct val="90000"/>
              </a:lnSpc>
            </a:pPr>
            <a:r>
              <a:rPr b="0" lang="en-US" sz="4800" spc="-1" strike="noStrike" cap="all">
                <a:solidFill>
                  <a:srgbClr val="ffffff"/>
                </a:solidFill>
                <a:latin typeface="Tw Cen MT"/>
              </a:rPr>
              <a:t>About Virtualization:</a:t>
            </a:r>
            <a:endParaRPr b="0" lang="en-US" sz="4800" spc="-1" strike="noStrike">
              <a:solidFill>
                <a:srgbClr val="ffffff"/>
              </a:solidFill>
              <a:latin typeface="Tw Cen MT"/>
            </a:endParaRPr>
          </a:p>
        </p:txBody>
      </p:sp>
      <p:sp>
        <p:nvSpPr>
          <p:cNvPr id="554" name="TextShape 2"/>
          <p:cNvSpPr txBox="1"/>
          <p:nvPr/>
        </p:nvSpPr>
        <p:spPr>
          <a:xfrm>
            <a:off x="1876320" y="3602160"/>
            <a:ext cx="8791200" cy="1655280"/>
          </a:xfrm>
          <a:prstGeom prst="rect">
            <a:avLst/>
          </a:prstGeom>
          <a:noFill/>
          <a:ln>
            <a:noFill/>
          </a:ln>
        </p:spPr>
        <p:txBody>
          <a:bodyPr>
            <a:noAutofit/>
          </a:bodyPr>
          <a:p>
            <a:pPr>
              <a:lnSpc>
                <a:spcPct val="120000"/>
              </a:lnSpc>
              <a:spcBef>
                <a:spcPts val="1001"/>
              </a:spcBef>
            </a:pPr>
            <a:r>
              <a:rPr b="0" lang="en-US" sz="2000" spc="-1" strike="noStrike" cap="all">
                <a:solidFill>
                  <a:srgbClr val="82ffff"/>
                </a:solidFill>
                <a:latin typeface="Tw Cen MT"/>
              </a:rPr>
              <a:t>Virtualization is a technology used to virtualize physical resources and provide an abstraction layer to running guest operating systems which provides a more logical way of pooling physical resources.</a:t>
            </a:r>
            <a:endParaRPr b="0" lang="en-US" sz="2000" spc="-1" strike="noStrike">
              <a:latin typeface="Arial"/>
            </a:endParaRPr>
          </a:p>
          <a:p>
            <a:pPr>
              <a:lnSpc>
                <a:spcPct val="120000"/>
              </a:lnSpc>
              <a:spcBef>
                <a:spcPts val="1001"/>
              </a:spcBef>
            </a:pPr>
            <a:endParaRPr b="0" lang="en-US" sz="2000" spc="-1" strike="noStrike">
              <a:latin typeface="Arial"/>
            </a:endParaRPr>
          </a:p>
          <a:p>
            <a:pPr>
              <a:lnSpc>
                <a:spcPct val="120000"/>
              </a:lnSpc>
              <a:spcBef>
                <a:spcPts val="1001"/>
              </a:spcBef>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4" name="TextShape 1"/>
          <p:cNvSpPr txBox="1"/>
          <p:nvPr/>
        </p:nvSpPr>
        <p:spPr>
          <a:xfrm>
            <a:off x="1141560" y="152280"/>
            <a:ext cx="9905760" cy="914040"/>
          </a:xfrm>
          <a:prstGeom prst="rect">
            <a:avLst/>
          </a:prstGeom>
          <a:noFill/>
          <a:ln>
            <a:noFill/>
          </a:ln>
        </p:spPr>
        <p:txBody>
          <a:bodyPr anchor="ctr">
            <a:noAutofit/>
          </a:bodyPr>
          <a:p>
            <a:pPr>
              <a:lnSpc>
                <a:spcPct val="90000"/>
              </a:lnSpc>
            </a:pPr>
            <a:r>
              <a:rPr b="0" lang="en-US" sz="3600" spc="-1" strike="noStrike" cap="all">
                <a:solidFill>
                  <a:srgbClr val="ffffff"/>
                </a:solidFill>
                <a:latin typeface="Tw Cen MT"/>
              </a:rPr>
              <a:t>Why HW-Assisted Virtualization?</a:t>
            </a:r>
            <a:endParaRPr b="0" lang="en-US" sz="3600" spc="-1" strike="noStrike">
              <a:solidFill>
                <a:srgbClr val="ffffff"/>
              </a:solidFill>
              <a:latin typeface="Tw Cen MT"/>
            </a:endParaRPr>
          </a:p>
        </p:txBody>
      </p:sp>
      <p:sp>
        <p:nvSpPr>
          <p:cNvPr id="595" name="TextShape 2"/>
          <p:cNvSpPr txBox="1"/>
          <p:nvPr/>
        </p:nvSpPr>
        <p:spPr>
          <a:xfrm>
            <a:off x="1141560" y="1228680"/>
            <a:ext cx="9905760" cy="5314680"/>
          </a:xfrm>
          <a:prstGeom prst="rect">
            <a:avLst/>
          </a:prstGeom>
          <a:noFill/>
          <a:ln>
            <a:noFill/>
          </a:ln>
        </p:spPr>
        <p:txBody>
          <a:bodyPr>
            <a:normAutofit fontScale="91000"/>
          </a:bodyPr>
          <a:p>
            <a:pPr marL="228600" indent="-228240">
              <a:lnSpc>
                <a:spcPct val="120000"/>
              </a:lnSpc>
              <a:spcBef>
                <a:spcPts val="1001"/>
              </a:spcBef>
              <a:buClr>
                <a:srgbClr val="ffffff"/>
              </a:buClr>
              <a:buSzPct val="125000"/>
              <a:buFont typeface="Arial"/>
              <a:buChar char="•"/>
            </a:pPr>
            <a:r>
              <a:rPr b="0" lang="en-US" sz="2400" spc="-1" strike="noStrike">
                <a:solidFill>
                  <a:srgbClr val="ffffff"/>
                </a:solidFill>
                <a:latin typeface="Tw Cen MT"/>
              </a:rPr>
              <a:t>When any of the 17 instructions controlling critical platform resource arises, but the OS is not running in Ring 0, this could cause conflict resulting in system fault of wrong response. </a:t>
            </a:r>
            <a:endParaRPr b="0" lang="en-US" sz="2400" spc="-1" strike="noStrike">
              <a:solidFill>
                <a:srgbClr val="ffffff"/>
              </a:solidFill>
              <a:latin typeface="Tw Cen MT"/>
            </a:endParaRPr>
          </a:p>
          <a:p>
            <a:pPr marL="228600" indent="-228240">
              <a:lnSpc>
                <a:spcPct val="120000"/>
              </a:lnSpc>
              <a:spcBef>
                <a:spcPts val="1001"/>
              </a:spcBef>
              <a:buClr>
                <a:srgbClr val="ffffff"/>
              </a:buClr>
              <a:buSzPct val="125000"/>
              <a:buFont typeface="Arial"/>
              <a:buChar char="•"/>
            </a:pPr>
            <a:r>
              <a:rPr b="0" lang="en-US" sz="2400" spc="-1" strike="noStrike">
                <a:solidFill>
                  <a:srgbClr val="ffffff"/>
                </a:solidFill>
                <a:latin typeface="Tw Cen MT"/>
              </a:rPr>
              <a:t>Run time modification forces the VMM to provide complex workarounds during operations, which can impact performance and system reliability. </a:t>
            </a:r>
            <a:endParaRPr b="0" lang="en-US" sz="2400" spc="-1" strike="noStrike">
              <a:solidFill>
                <a:srgbClr val="ffffff"/>
              </a:solidFill>
              <a:latin typeface="Tw Cen MT"/>
            </a:endParaRPr>
          </a:p>
          <a:p>
            <a:pPr marL="228600" indent="-228240">
              <a:lnSpc>
                <a:spcPct val="120000"/>
              </a:lnSpc>
              <a:spcBef>
                <a:spcPts val="1001"/>
              </a:spcBef>
              <a:buClr>
                <a:srgbClr val="ffffff"/>
              </a:buClr>
              <a:buSzPct val="125000"/>
              <a:buFont typeface="Arial"/>
              <a:buChar char="•"/>
            </a:pPr>
            <a:r>
              <a:rPr b="0" lang="en-US" sz="2400" spc="-1" strike="noStrike">
                <a:solidFill>
                  <a:srgbClr val="ffffff"/>
                </a:solidFill>
                <a:latin typeface="Tw Cen MT"/>
              </a:rPr>
              <a:t>Para-virtualization prevents VMM from hosting unmodified guest operating system</a:t>
            </a:r>
            <a:endParaRPr b="0" lang="en-US" sz="2400" spc="-1" strike="noStrike">
              <a:solidFill>
                <a:srgbClr val="ffffff"/>
              </a:solidFill>
              <a:latin typeface="Tw Cen MT"/>
            </a:endParaRPr>
          </a:p>
          <a:p>
            <a:pPr marL="228600" indent="-228240">
              <a:lnSpc>
                <a:spcPct val="120000"/>
              </a:lnSpc>
              <a:spcBef>
                <a:spcPts val="1001"/>
              </a:spcBef>
              <a:buClr>
                <a:srgbClr val="ffffff"/>
              </a:buClr>
              <a:buSzPct val="125000"/>
              <a:buFont typeface="Arial"/>
              <a:buChar char="•"/>
            </a:pPr>
            <a:r>
              <a:rPr b="0" lang="en-US" sz="2400" spc="-1" strike="noStrike">
                <a:solidFill>
                  <a:srgbClr val="ffffff"/>
                </a:solidFill>
                <a:latin typeface="Tw Cen MT"/>
              </a:rPr>
              <a:t>Both run time modification and para-virtualization require extensive software modification efforts from the VMM and the OS vendors. This increases the cost and complexity of IT support. </a:t>
            </a:r>
            <a:endParaRPr b="0" lang="en-US" sz="2400" spc="-1" strike="noStrike">
              <a:solidFill>
                <a:srgbClr val="ffffff"/>
              </a:solidFill>
              <a:latin typeface="Tw Cen MT"/>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 name="TextShape 1"/>
          <p:cNvSpPr txBox="1"/>
          <p:nvPr/>
        </p:nvSpPr>
        <p:spPr>
          <a:xfrm>
            <a:off x="1141560" y="618480"/>
            <a:ext cx="9905760" cy="1478160"/>
          </a:xfrm>
          <a:prstGeom prst="rect">
            <a:avLst/>
          </a:prstGeom>
          <a:noFill/>
          <a:ln>
            <a:noFill/>
          </a:ln>
        </p:spPr>
        <p:txBody>
          <a:bodyPr anchor="ctr">
            <a:noAutofit/>
          </a:bodyPr>
          <a:p>
            <a:pPr>
              <a:lnSpc>
                <a:spcPct val="90000"/>
              </a:lnSpc>
            </a:pPr>
            <a:r>
              <a:rPr b="0" lang="en-US" sz="3600" spc="-1" strike="noStrike" cap="all">
                <a:solidFill>
                  <a:srgbClr val="ffffff"/>
                </a:solidFill>
                <a:latin typeface="Tw Cen MT"/>
              </a:rPr>
              <a:t>Benefits:</a:t>
            </a:r>
            <a:endParaRPr b="0" lang="en-US" sz="3600" spc="-1" strike="noStrike">
              <a:solidFill>
                <a:srgbClr val="ffffff"/>
              </a:solidFill>
              <a:latin typeface="Tw Cen MT"/>
            </a:endParaRPr>
          </a:p>
        </p:txBody>
      </p:sp>
      <p:sp>
        <p:nvSpPr>
          <p:cNvPr id="556" name="TextShape 2"/>
          <p:cNvSpPr txBox="1"/>
          <p:nvPr/>
        </p:nvSpPr>
        <p:spPr>
          <a:xfrm>
            <a:off x="1141560" y="2249640"/>
            <a:ext cx="9905760" cy="4455720"/>
          </a:xfrm>
          <a:prstGeom prst="rect">
            <a:avLst/>
          </a:prstGeom>
          <a:noFill/>
          <a:ln>
            <a:noFill/>
          </a:ln>
        </p:spPr>
        <p:txBody>
          <a:bodyPr>
            <a:normAutofit fontScale="67000"/>
          </a:bodyPr>
          <a:p>
            <a:pPr marL="228600" indent="-228240">
              <a:lnSpc>
                <a:spcPct val="120000"/>
              </a:lnSpc>
              <a:spcBef>
                <a:spcPts val="1001"/>
              </a:spcBef>
              <a:buClr>
                <a:srgbClr val="ffffff"/>
              </a:buClr>
              <a:buSzPct val="125000"/>
              <a:buFont typeface="Arial"/>
              <a:buChar char="•"/>
            </a:pPr>
            <a:r>
              <a:rPr b="0" lang="en-US" sz="2400" spc="-1" strike="noStrike">
                <a:solidFill>
                  <a:srgbClr val="ffffff"/>
                </a:solidFill>
                <a:latin typeface="Tw Cen MT"/>
              </a:rPr>
              <a:t>It expands the capability of computer to host multiple kernels, which was impossible without virtualization. </a:t>
            </a:r>
            <a:endParaRPr b="0" lang="en-US" sz="2400" spc="-1" strike="noStrike">
              <a:solidFill>
                <a:srgbClr val="ffffff"/>
              </a:solidFill>
              <a:latin typeface="Tw Cen MT"/>
            </a:endParaRPr>
          </a:p>
          <a:p>
            <a:pPr marL="228600" indent="-228240">
              <a:lnSpc>
                <a:spcPct val="120000"/>
              </a:lnSpc>
              <a:spcBef>
                <a:spcPts val="1001"/>
              </a:spcBef>
              <a:buClr>
                <a:srgbClr val="ffffff"/>
              </a:buClr>
              <a:buSzPct val="125000"/>
              <a:buFont typeface="Arial"/>
              <a:buChar char="•"/>
            </a:pPr>
            <a:r>
              <a:rPr b="0" lang="en-US" sz="2400" spc="-1" strike="noStrike">
                <a:solidFill>
                  <a:srgbClr val="ffffff"/>
                </a:solidFill>
                <a:latin typeface="Tw Cen MT"/>
              </a:rPr>
              <a:t>It enables us to run multiple workloads on multiple operating systems on a single system.</a:t>
            </a:r>
            <a:endParaRPr b="0" lang="en-US" sz="2400" spc="-1" strike="noStrike">
              <a:solidFill>
                <a:srgbClr val="ffffff"/>
              </a:solidFill>
              <a:latin typeface="Tw Cen MT"/>
            </a:endParaRPr>
          </a:p>
          <a:p>
            <a:pPr marL="228600" indent="-228240">
              <a:lnSpc>
                <a:spcPct val="120000"/>
              </a:lnSpc>
              <a:spcBef>
                <a:spcPts val="1001"/>
              </a:spcBef>
              <a:buClr>
                <a:srgbClr val="ffffff"/>
              </a:buClr>
              <a:buSzPct val="125000"/>
              <a:buFont typeface="Arial"/>
              <a:buChar char="•"/>
            </a:pPr>
            <a:r>
              <a:rPr b="0" lang="en-US" sz="2400" spc="-1" strike="noStrike">
                <a:solidFill>
                  <a:srgbClr val="ffffff"/>
                </a:solidFill>
                <a:latin typeface="Tw Cen MT"/>
              </a:rPr>
              <a:t>In large scale organizations, we need multiple environments to develop/deploy many different software and services.</a:t>
            </a:r>
            <a:endParaRPr b="0" lang="en-US" sz="2400" spc="-1" strike="noStrike">
              <a:solidFill>
                <a:srgbClr val="ffffff"/>
              </a:solidFill>
              <a:latin typeface="Tw Cen MT"/>
            </a:endParaRPr>
          </a:p>
          <a:p>
            <a:pPr marL="228600" indent="-228240">
              <a:lnSpc>
                <a:spcPct val="120000"/>
              </a:lnSpc>
              <a:spcBef>
                <a:spcPts val="1001"/>
              </a:spcBef>
              <a:buClr>
                <a:srgbClr val="ffffff"/>
              </a:buClr>
              <a:buSzPct val="125000"/>
              <a:buFont typeface="Arial"/>
              <a:buChar char="•"/>
            </a:pPr>
            <a:r>
              <a:rPr b="0" lang="en-US" sz="2400" spc="-1" strike="noStrike">
                <a:solidFill>
                  <a:srgbClr val="ffffff"/>
                </a:solidFill>
                <a:latin typeface="Tw Cen MT"/>
              </a:rPr>
              <a:t>Virtualization is cost effective and rapid deployments are made easy compared to direct methods of generation and revival of backups on-the-fly adds to its extensive lists of features.</a:t>
            </a:r>
            <a:endParaRPr b="0" lang="en-US" sz="2400" spc="-1" strike="noStrike">
              <a:solidFill>
                <a:srgbClr val="ffffff"/>
              </a:solidFill>
              <a:latin typeface="Tw Cen MT"/>
            </a:endParaRPr>
          </a:p>
          <a:p>
            <a:pPr marL="228600" indent="-228240">
              <a:lnSpc>
                <a:spcPct val="120000"/>
              </a:lnSpc>
              <a:spcBef>
                <a:spcPts val="1001"/>
              </a:spcBef>
              <a:buClr>
                <a:srgbClr val="ffffff"/>
              </a:buClr>
              <a:buSzPct val="125000"/>
              <a:buFont typeface="Arial"/>
              <a:buChar char="•"/>
            </a:pPr>
            <a:r>
              <a:rPr b="0" lang="en-US" sz="2400" spc="-1" strike="noStrike">
                <a:solidFill>
                  <a:srgbClr val="ffffff"/>
                </a:solidFill>
                <a:latin typeface="Tw Cen MT"/>
              </a:rPr>
              <a:t>We can pool physical resources to each guest OS according to their need.</a:t>
            </a:r>
            <a:endParaRPr b="0" lang="en-US" sz="2400" spc="-1" strike="noStrike">
              <a:solidFill>
                <a:srgbClr val="ffffff"/>
              </a:solidFill>
              <a:latin typeface="Tw Cen MT"/>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7" name="TextShape 1"/>
          <p:cNvSpPr txBox="1"/>
          <p:nvPr/>
        </p:nvSpPr>
        <p:spPr>
          <a:xfrm>
            <a:off x="1876320" y="1122480"/>
            <a:ext cx="8791200" cy="2387160"/>
          </a:xfrm>
          <a:prstGeom prst="rect">
            <a:avLst/>
          </a:prstGeom>
          <a:noFill/>
          <a:ln>
            <a:noFill/>
          </a:ln>
        </p:spPr>
        <p:txBody>
          <a:bodyPr anchor="b">
            <a:noAutofit/>
          </a:bodyPr>
          <a:p>
            <a:pPr>
              <a:lnSpc>
                <a:spcPct val="90000"/>
              </a:lnSpc>
            </a:pPr>
            <a:r>
              <a:rPr b="0" lang="en-US" sz="4800" spc="-1" strike="noStrike" cap="all">
                <a:solidFill>
                  <a:srgbClr val="ffffff"/>
                </a:solidFill>
                <a:latin typeface="Tw Cen MT"/>
              </a:rPr>
              <a:t>About Hypervisor:</a:t>
            </a:r>
            <a:endParaRPr b="0" lang="en-US" sz="4800" spc="-1" strike="noStrike">
              <a:solidFill>
                <a:srgbClr val="ffffff"/>
              </a:solidFill>
              <a:latin typeface="Tw Cen MT"/>
            </a:endParaRPr>
          </a:p>
        </p:txBody>
      </p:sp>
      <p:sp>
        <p:nvSpPr>
          <p:cNvPr id="558" name="TextShape 2"/>
          <p:cNvSpPr txBox="1"/>
          <p:nvPr/>
        </p:nvSpPr>
        <p:spPr>
          <a:xfrm>
            <a:off x="1876320" y="3602160"/>
            <a:ext cx="8791200" cy="2950920"/>
          </a:xfrm>
          <a:prstGeom prst="rect">
            <a:avLst/>
          </a:prstGeom>
          <a:noFill/>
          <a:ln>
            <a:noFill/>
          </a:ln>
        </p:spPr>
        <p:txBody>
          <a:bodyPr>
            <a:normAutofit/>
          </a:bodyPr>
          <a:p>
            <a:pPr>
              <a:lnSpc>
                <a:spcPct val="120000"/>
              </a:lnSpc>
              <a:spcBef>
                <a:spcPts val="1001"/>
              </a:spcBef>
            </a:pPr>
            <a:r>
              <a:rPr b="0" lang="en-US" sz="2000" spc="-1" strike="noStrike" cap="all">
                <a:solidFill>
                  <a:srgbClr val="82ffff"/>
                </a:solidFill>
                <a:latin typeface="Tw Cen MT"/>
              </a:rPr>
              <a:t>A hypervisor is a layer of abstraction between the hardware and the guest OS in a way that each guest sees a VM instead of the real hardware. It only contains a kernel to boot up along with an IP address (to setup its management console) and few MBs of ram to operate and it is packed with guest management tools to assist guest virtualization.</a:t>
            </a:r>
            <a:endParaRPr b="0" lang="en-US" sz="2000" spc="-1" strike="noStrike">
              <a:latin typeface="Arial"/>
            </a:endParaRPr>
          </a:p>
          <a:p>
            <a:pPr>
              <a:lnSpc>
                <a:spcPct val="120000"/>
              </a:lnSpc>
              <a:spcBef>
                <a:spcPts val="1001"/>
              </a:spcBef>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 name="TextShape 1"/>
          <p:cNvSpPr txBox="1"/>
          <p:nvPr/>
        </p:nvSpPr>
        <p:spPr>
          <a:xfrm>
            <a:off x="1141560" y="619200"/>
            <a:ext cx="9905760" cy="1477440"/>
          </a:xfrm>
          <a:prstGeom prst="rect">
            <a:avLst/>
          </a:prstGeom>
          <a:noFill/>
          <a:ln>
            <a:noFill/>
          </a:ln>
        </p:spPr>
        <p:txBody>
          <a:bodyPr anchor="ctr">
            <a:noAutofit/>
          </a:bodyPr>
          <a:p>
            <a:pPr>
              <a:lnSpc>
                <a:spcPct val="90000"/>
              </a:lnSpc>
            </a:pPr>
            <a:r>
              <a:rPr b="0" lang="en-US" sz="3600" spc="-1" strike="noStrike" cap="all">
                <a:solidFill>
                  <a:srgbClr val="ffffff"/>
                </a:solidFill>
                <a:latin typeface="Tw Cen MT"/>
              </a:rPr>
              <a:t>Types of hypervisors</a:t>
            </a:r>
            <a:endParaRPr b="0" lang="en-US" sz="3600" spc="-1" strike="noStrike">
              <a:solidFill>
                <a:srgbClr val="ffffff"/>
              </a:solidFill>
              <a:latin typeface="Tw Cen MT"/>
            </a:endParaRPr>
          </a:p>
        </p:txBody>
      </p:sp>
      <p:sp>
        <p:nvSpPr>
          <p:cNvPr id="560" name="TextShape 2"/>
          <p:cNvSpPr txBox="1"/>
          <p:nvPr/>
        </p:nvSpPr>
        <p:spPr>
          <a:xfrm>
            <a:off x="1370160" y="2249640"/>
            <a:ext cx="4649400" cy="823680"/>
          </a:xfrm>
          <a:prstGeom prst="rect">
            <a:avLst/>
          </a:prstGeom>
          <a:noFill/>
          <a:ln>
            <a:noFill/>
          </a:ln>
        </p:spPr>
        <p:txBody>
          <a:bodyPr anchor="b">
            <a:noAutofit/>
          </a:bodyPr>
          <a:p>
            <a:pPr>
              <a:lnSpc>
                <a:spcPct val="90000"/>
              </a:lnSpc>
              <a:spcBef>
                <a:spcPts val="1001"/>
              </a:spcBef>
            </a:pPr>
            <a:r>
              <a:rPr b="0" lang="en-US" sz="2400" spc="-1" strike="noStrike" cap="all">
                <a:solidFill>
                  <a:srgbClr val="ffffff"/>
                </a:solidFill>
                <a:latin typeface="Tw Cen MT"/>
              </a:rPr>
              <a:t>Type 1:</a:t>
            </a:r>
            <a:endParaRPr b="0" lang="en-US" sz="2400" spc="-1" strike="noStrike">
              <a:solidFill>
                <a:srgbClr val="ffffff"/>
              </a:solidFill>
              <a:latin typeface="Tw Cen MT"/>
            </a:endParaRPr>
          </a:p>
        </p:txBody>
      </p:sp>
      <p:sp>
        <p:nvSpPr>
          <p:cNvPr id="561" name="TextShape 3"/>
          <p:cNvSpPr txBox="1"/>
          <p:nvPr/>
        </p:nvSpPr>
        <p:spPr>
          <a:xfrm>
            <a:off x="1141560" y="3073320"/>
            <a:ext cx="4878000" cy="2717280"/>
          </a:xfrm>
          <a:prstGeom prst="rect">
            <a:avLst/>
          </a:prstGeom>
          <a:noFill/>
          <a:ln>
            <a:noFill/>
          </a:ln>
        </p:spPr>
        <p:txBody>
          <a:bodyPr>
            <a:normAutofit fontScale="55000"/>
          </a:bodyPr>
          <a:p>
            <a:pPr>
              <a:lnSpc>
                <a:spcPct val="120000"/>
              </a:lnSpc>
              <a:spcBef>
                <a:spcPts val="1001"/>
              </a:spcBef>
            </a:pPr>
            <a:r>
              <a:rPr b="0" lang="en-US" sz="2400" spc="-1" strike="noStrike">
                <a:solidFill>
                  <a:srgbClr val="ffffff"/>
                </a:solidFill>
                <a:latin typeface="Tw Cen MT"/>
              </a:rPr>
              <a:t>Also called bare-metal hypervisors that runs directly onto the physical hardware. It doesn’t needs an OS to run. It contains its own “Virtual Machine Monitor” (VMM) which sits between the physical hardware and guest OS</a:t>
            </a:r>
            <a:endParaRPr b="0" lang="en-US" sz="2400" spc="-1" strike="noStrike">
              <a:solidFill>
                <a:srgbClr val="ffffff"/>
              </a:solidFill>
              <a:latin typeface="Tw Cen MT"/>
            </a:endParaRPr>
          </a:p>
        </p:txBody>
      </p:sp>
      <p:sp>
        <p:nvSpPr>
          <p:cNvPr id="562" name="TextShape 4"/>
          <p:cNvSpPr txBox="1"/>
          <p:nvPr/>
        </p:nvSpPr>
        <p:spPr>
          <a:xfrm>
            <a:off x="6172200" y="2249640"/>
            <a:ext cx="4874760" cy="823680"/>
          </a:xfrm>
          <a:prstGeom prst="rect">
            <a:avLst/>
          </a:prstGeom>
          <a:noFill/>
          <a:ln>
            <a:noFill/>
          </a:ln>
        </p:spPr>
        <p:txBody>
          <a:bodyPr anchor="b">
            <a:noAutofit/>
          </a:bodyPr>
          <a:p>
            <a:pPr>
              <a:lnSpc>
                <a:spcPct val="90000"/>
              </a:lnSpc>
              <a:spcBef>
                <a:spcPts val="1001"/>
              </a:spcBef>
            </a:pPr>
            <a:r>
              <a:rPr b="0" lang="en-US" sz="2400" spc="-1" strike="noStrike" cap="all">
                <a:solidFill>
                  <a:srgbClr val="ffffff"/>
                </a:solidFill>
                <a:latin typeface="Tw Cen MT"/>
              </a:rPr>
              <a:t>Type 2:</a:t>
            </a:r>
            <a:endParaRPr b="0" lang="en-US" sz="2400" spc="-1" strike="noStrike">
              <a:solidFill>
                <a:srgbClr val="ffffff"/>
              </a:solidFill>
              <a:latin typeface="Tw Cen MT"/>
            </a:endParaRPr>
          </a:p>
        </p:txBody>
      </p:sp>
      <p:sp>
        <p:nvSpPr>
          <p:cNvPr id="563" name="TextShape 5"/>
          <p:cNvSpPr txBox="1"/>
          <p:nvPr/>
        </p:nvSpPr>
        <p:spPr>
          <a:xfrm>
            <a:off x="6172200" y="3073320"/>
            <a:ext cx="4874760" cy="2717280"/>
          </a:xfrm>
          <a:prstGeom prst="rect">
            <a:avLst/>
          </a:prstGeom>
          <a:noFill/>
          <a:ln>
            <a:noFill/>
          </a:ln>
        </p:spPr>
        <p:txBody>
          <a:bodyPr>
            <a:normAutofit fontScale="47000"/>
          </a:bodyPr>
          <a:p>
            <a:pPr marL="228600" indent="-228240">
              <a:lnSpc>
                <a:spcPct val="120000"/>
              </a:lnSpc>
              <a:spcBef>
                <a:spcPts val="1001"/>
              </a:spcBef>
              <a:buClr>
                <a:srgbClr val="ffffff"/>
              </a:buClr>
              <a:buSzPct val="125000"/>
              <a:buFont typeface="Arial"/>
              <a:buChar char="•"/>
            </a:pPr>
            <a:r>
              <a:rPr b="0" lang="en-US" sz="2400" spc="-1" strike="noStrike">
                <a:solidFill>
                  <a:srgbClr val="ffffff"/>
                </a:solidFill>
                <a:latin typeface="Tw Cen MT"/>
              </a:rPr>
              <a:t>These hypervisors run on a conventional operating system (OS) just as other computer programs do. A guest operating system runs as a process on the host. Type-2 hypervisors abstract guest operating systems from the host operating system. </a:t>
            </a:r>
            <a:endParaRPr b="0" lang="en-US" sz="2400" spc="-1" strike="noStrike">
              <a:solidFill>
                <a:srgbClr val="ffffff"/>
              </a:solidFill>
              <a:latin typeface="Tw Cen MT"/>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TextShape 1"/>
          <p:cNvSpPr txBox="1"/>
          <p:nvPr/>
        </p:nvSpPr>
        <p:spPr>
          <a:xfrm>
            <a:off x="1141560" y="618480"/>
            <a:ext cx="9905760" cy="1478160"/>
          </a:xfrm>
          <a:prstGeom prst="rect">
            <a:avLst/>
          </a:prstGeom>
          <a:noFill/>
          <a:ln>
            <a:noFill/>
          </a:ln>
        </p:spPr>
        <p:txBody>
          <a:bodyPr anchor="ctr">
            <a:noAutofit/>
          </a:bodyPr>
          <a:p>
            <a:pPr>
              <a:lnSpc>
                <a:spcPct val="90000"/>
              </a:lnSpc>
            </a:pPr>
            <a:r>
              <a:rPr b="0" lang="en-US" sz="3600" spc="-1" strike="noStrike" cap="all">
                <a:solidFill>
                  <a:srgbClr val="ffffff"/>
                </a:solidFill>
                <a:latin typeface="Tw Cen MT"/>
              </a:rPr>
              <a:t>	</a:t>
            </a:r>
            <a:r>
              <a:rPr b="0" lang="en-US" sz="3600" spc="-1" strike="noStrike" cap="all">
                <a:solidFill>
                  <a:srgbClr val="ffffff"/>
                </a:solidFill>
                <a:latin typeface="Tw Cen MT"/>
              </a:rPr>
              <a:t>Type 1</a:t>
            </a:r>
            <a:r>
              <a:rPr b="0" lang="en-US" sz="3600" spc="-1" strike="noStrike" cap="all">
                <a:solidFill>
                  <a:srgbClr val="ffffff"/>
                </a:solidFill>
                <a:latin typeface="Tw Cen MT"/>
              </a:rPr>
              <a:t>	</a:t>
            </a:r>
            <a:r>
              <a:rPr b="0" lang="en-US" sz="3600" spc="-1" strike="noStrike" cap="all">
                <a:solidFill>
                  <a:srgbClr val="ffffff"/>
                </a:solidFill>
                <a:latin typeface="Tw Cen MT"/>
              </a:rPr>
              <a:t>	</a:t>
            </a:r>
            <a:r>
              <a:rPr b="0" lang="en-US" sz="3600" spc="-1" strike="noStrike" cap="all">
                <a:solidFill>
                  <a:srgbClr val="ffffff"/>
                </a:solidFill>
                <a:latin typeface="Tw Cen MT"/>
              </a:rPr>
              <a:t>	</a:t>
            </a:r>
            <a:r>
              <a:rPr b="0" lang="en-US" sz="3600" spc="-1" strike="noStrike" cap="all">
                <a:solidFill>
                  <a:srgbClr val="ffffff"/>
                </a:solidFill>
                <a:latin typeface="Tw Cen MT"/>
              </a:rPr>
              <a:t>	</a:t>
            </a:r>
            <a:r>
              <a:rPr b="0" lang="en-US" sz="3600" spc="-1" strike="noStrike" cap="all">
                <a:solidFill>
                  <a:srgbClr val="ffffff"/>
                </a:solidFill>
                <a:latin typeface="Tw Cen MT"/>
              </a:rPr>
              <a:t>	</a:t>
            </a:r>
            <a:r>
              <a:rPr b="0" lang="en-US" sz="3600" spc="-1" strike="noStrike" cap="all">
                <a:solidFill>
                  <a:srgbClr val="ffffff"/>
                </a:solidFill>
                <a:latin typeface="Tw Cen MT"/>
              </a:rPr>
              <a:t>type 2</a:t>
            </a:r>
            <a:endParaRPr b="0" lang="en-US" sz="3600" spc="-1" strike="noStrike">
              <a:solidFill>
                <a:srgbClr val="ffffff"/>
              </a:solidFill>
              <a:latin typeface="Tw Cen MT"/>
            </a:endParaRPr>
          </a:p>
        </p:txBody>
      </p:sp>
      <p:pic>
        <p:nvPicPr>
          <p:cNvPr id="565" name="Content Placeholder 13" descr=""/>
          <p:cNvPicPr/>
          <p:nvPr/>
        </p:nvPicPr>
        <p:blipFill>
          <a:blip r:embed="rId1"/>
          <a:stretch/>
        </p:blipFill>
        <p:spPr>
          <a:xfrm>
            <a:off x="6867360" y="2097000"/>
            <a:ext cx="3457080" cy="3293640"/>
          </a:xfrm>
          <a:prstGeom prst="rect">
            <a:avLst/>
          </a:prstGeom>
          <a:ln>
            <a:noFill/>
          </a:ln>
        </p:spPr>
      </p:pic>
      <p:pic>
        <p:nvPicPr>
          <p:cNvPr id="566" name="Picture 7" descr=""/>
          <p:cNvPicPr/>
          <p:nvPr/>
        </p:nvPicPr>
        <p:blipFill>
          <a:blip r:embed="rId2"/>
          <a:stretch/>
        </p:blipFill>
        <p:spPr>
          <a:xfrm>
            <a:off x="1141560" y="2097000"/>
            <a:ext cx="3220200" cy="329364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 name="TextShape 1"/>
          <p:cNvSpPr txBox="1"/>
          <p:nvPr/>
        </p:nvSpPr>
        <p:spPr>
          <a:xfrm>
            <a:off x="1141560" y="618480"/>
            <a:ext cx="9905760" cy="686160"/>
          </a:xfrm>
          <a:prstGeom prst="rect">
            <a:avLst/>
          </a:prstGeom>
          <a:noFill/>
          <a:ln>
            <a:noFill/>
          </a:ln>
        </p:spPr>
        <p:txBody>
          <a:bodyPr anchor="ctr">
            <a:noAutofit/>
          </a:bodyPr>
          <a:p>
            <a:pPr>
              <a:lnSpc>
                <a:spcPct val="90000"/>
              </a:lnSpc>
            </a:pPr>
            <a:r>
              <a:rPr b="0" lang="en-US" sz="3600" spc="-1" strike="noStrike" cap="all">
                <a:solidFill>
                  <a:srgbClr val="ffffff"/>
                </a:solidFill>
                <a:latin typeface="Tw Cen MT"/>
              </a:rPr>
              <a:t>Virtualization Key Concepts:</a:t>
            </a:r>
            <a:endParaRPr b="0" lang="en-US" sz="3600" spc="-1" strike="noStrike">
              <a:solidFill>
                <a:srgbClr val="ffffff"/>
              </a:solidFill>
              <a:latin typeface="Tw Cen MT"/>
            </a:endParaRPr>
          </a:p>
        </p:txBody>
      </p:sp>
      <p:sp>
        <p:nvSpPr>
          <p:cNvPr id="568" name="TextShape 2"/>
          <p:cNvSpPr txBox="1"/>
          <p:nvPr/>
        </p:nvSpPr>
        <p:spPr>
          <a:xfrm>
            <a:off x="1141560" y="1305000"/>
            <a:ext cx="9905760" cy="5276520"/>
          </a:xfrm>
          <a:prstGeom prst="rect">
            <a:avLst/>
          </a:prstGeom>
          <a:noFill/>
          <a:ln>
            <a:noFill/>
          </a:ln>
        </p:spPr>
        <p:txBody>
          <a:bodyPr>
            <a:normAutofit/>
          </a:bodyPr>
          <a:p>
            <a:pPr marL="228600" indent="-228240">
              <a:lnSpc>
                <a:spcPct val="120000"/>
              </a:lnSpc>
              <a:spcBef>
                <a:spcPts val="1001"/>
              </a:spcBef>
              <a:buClr>
                <a:srgbClr val="ffffff"/>
              </a:buClr>
              <a:buSzPct val="125000"/>
              <a:buFont typeface="Arial"/>
              <a:buChar char="•"/>
            </a:pPr>
            <a:r>
              <a:rPr b="0" lang="en-US" sz="2400" spc="-1" strike="noStrike">
                <a:solidFill>
                  <a:srgbClr val="ffffff"/>
                </a:solidFill>
                <a:latin typeface="Tw Cen MT"/>
              </a:rPr>
              <a:t>Trap and Emulate: When binary is being passed on to the CPU, hypervisor traps the sensitive instruction, that a VM cannot execute considering its privileges, and directs a new instruction call on its own level to CPU and returns the results.</a:t>
            </a:r>
            <a:endParaRPr b="0" lang="en-US" sz="2400" spc="-1" strike="noStrike">
              <a:solidFill>
                <a:srgbClr val="ffffff"/>
              </a:solidFill>
              <a:latin typeface="Tw Cen MT"/>
            </a:endParaRPr>
          </a:p>
          <a:p>
            <a:pPr marL="228600" indent="-228240">
              <a:lnSpc>
                <a:spcPct val="120000"/>
              </a:lnSpc>
              <a:spcBef>
                <a:spcPts val="1001"/>
              </a:spcBef>
              <a:buClr>
                <a:srgbClr val="ffffff"/>
              </a:buClr>
              <a:buSzPct val="125000"/>
              <a:buFont typeface="Arial"/>
              <a:buChar char="•"/>
            </a:pPr>
            <a:r>
              <a:rPr b="0" lang="en-US" sz="2400" spc="-1" strike="noStrike">
                <a:solidFill>
                  <a:srgbClr val="ffffff"/>
                </a:solidFill>
                <a:latin typeface="Tw Cen MT"/>
              </a:rPr>
              <a:t>Intel VT-x: It detects a sensitive instruction from a Virtual Machine and changes its mode of execution from VMX non-root to VMX root mode. When VMX root mode is set in action, the hypervisors calls the instruction on the behalf of the VM thus enabling the execution of sensitive instructions.</a:t>
            </a:r>
            <a:endParaRPr b="0" lang="en-US" sz="2400" spc="-1" strike="noStrike">
              <a:solidFill>
                <a:srgbClr val="ffffff"/>
              </a:solidFill>
              <a:latin typeface="Tw Cen MT"/>
            </a:endParaRPr>
          </a:p>
          <a:p>
            <a:pPr marL="228600" indent="-228240">
              <a:lnSpc>
                <a:spcPct val="120000"/>
              </a:lnSpc>
              <a:spcBef>
                <a:spcPts val="1001"/>
              </a:spcBef>
              <a:buClr>
                <a:srgbClr val="ffffff"/>
              </a:buClr>
              <a:buSzPct val="125000"/>
              <a:buFont typeface="Arial"/>
              <a:buChar char="•"/>
            </a:pPr>
            <a:r>
              <a:rPr b="0" lang="en-US" sz="2400" spc="-1" strike="noStrike">
                <a:solidFill>
                  <a:srgbClr val="ffffff"/>
                </a:solidFill>
                <a:latin typeface="Tw Cen MT"/>
              </a:rPr>
              <a:t>Overhead? </a:t>
            </a:r>
            <a:endParaRPr b="0" lang="en-US" sz="2400" spc="-1" strike="noStrike">
              <a:solidFill>
                <a:srgbClr val="ffffff"/>
              </a:solidFill>
              <a:latin typeface="Tw Cen MT"/>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9" name="TextShape 1"/>
          <p:cNvSpPr txBox="1"/>
          <p:nvPr/>
        </p:nvSpPr>
        <p:spPr>
          <a:xfrm>
            <a:off x="1141560" y="618480"/>
            <a:ext cx="9905760" cy="686160"/>
          </a:xfrm>
          <a:prstGeom prst="rect">
            <a:avLst/>
          </a:prstGeom>
          <a:noFill/>
          <a:ln>
            <a:noFill/>
          </a:ln>
        </p:spPr>
        <p:txBody>
          <a:bodyPr anchor="ctr">
            <a:noAutofit/>
          </a:bodyPr>
          <a:p>
            <a:pPr>
              <a:lnSpc>
                <a:spcPct val="90000"/>
              </a:lnSpc>
            </a:pPr>
            <a:r>
              <a:rPr b="0" lang="en-US" sz="3600" spc="-1" strike="noStrike" cap="all">
                <a:solidFill>
                  <a:srgbClr val="ffffff"/>
                </a:solidFill>
                <a:latin typeface="Tw Cen MT"/>
              </a:rPr>
              <a:t>Continue:</a:t>
            </a:r>
            <a:endParaRPr b="0" lang="en-US" sz="3600" spc="-1" strike="noStrike">
              <a:solidFill>
                <a:srgbClr val="ffffff"/>
              </a:solidFill>
              <a:latin typeface="Tw Cen MT"/>
            </a:endParaRPr>
          </a:p>
        </p:txBody>
      </p:sp>
      <p:sp>
        <p:nvSpPr>
          <p:cNvPr id="570" name="TextShape 2"/>
          <p:cNvSpPr txBox="1"/>
          <p:nvPr/>
        </p:nvSpPr>
        <p:spPr>
          <a:xfrm>
            <a:off x="1141560" y="1305000"/>
            <a:ext cx="9905760" cy="4485960"/>
          </a:xfrm>
          <a:prstGeom prst="rect">
            <a:avLst/>
          </a:prstGeom>
          <a:noFill/>
          <a:ln>
            <a:noFill/>
          </a:ln>
        </p:spPr>
        <p:txBody>
          <a:bodyPr>
            <a:normAutofit/>
          </a:bodyPr>
          <a:p>
            <a:pPr marL="228600" indent="-228240">
              <a:lnSpc>
                <a:spcPct val="120000"/>
              </a:lnSpc>
              <a:spcBef>
                <a:spcPts val="1001"/>
              </a:spcBef>
              <a:buClr>
                <a:srgbClr val="ffffff"/>
              </a:buClr>
              <a:buSzPct val="125000"/>
              <a:buFont typeface="Arial"/>
              <a:buChar char="•"/>
            </a:pPr>
            <a:r>
              <a:rPr b="0" lang="en-US" sz="2400" spc="-1" strike="noStrike">
                <a:solidFill>
                  <a:srgbClr val="ffffff"/>
                </a:solidFill>
                <a:latin typeface="Tw Cen MT"/>
              </a:rPr>
              <a:t>Intel VT-d: It provides I/O device assignment to assign I/O devices to VMs in any desired configuration directly. Also provides DMA and Interrupt Remapping</a:t>
            </a:r>
            <a:endParaRPr b="0" lang="en-US" sz="2400" spc="-1" strike="noStrike">
              <a:solidFill>
                <a:srgbClr val="ffffff"/>
              </a:solidFill>
              <a:latin typeface="Tw Cen MT"/>
            </a:endParaRPr>
          </a:p>
          <a:p>
            <a:pPr marL="228600" indent="-228240">
              <a:lnSpc>
                <a:spcPct val="120000"/>
              </a:lnSpc>
              <a:spcBef>
                <a:spcPts val="1001"/>
              </a:spcBef>
              <a:buClr>
                <a:srgbClr val="ffffff"/>
              </a:buClr>
              <a:buSzPct val="125000"/>
              <a:buFont typeface="Arial"/>
              <a:buChar char="•"/>
            </a:pPr>
            <a:endParaRPr b="0" lang="en-US" sz="2400" spc="-1" strike="noStrike">
              <a:solidFill>
                <a:srgbClr val="ffffff"/>
              </a:solidFill>
              <a:latin typeface="Tw Cen MT"/>
            </a:endParaRPr>
          </a:p>
          <a:p>
            <a:pPr marL="228600" indent="-228240">
              <a:lnSpc>
                <a:spcPct val="120000"/>
              </a:lnSpc>
              <a:spcBef>
                <a:spcPts val="1001"/>
              </a:spcBef>
              <a:buClr>
                <a:srgbClr val="ffffff"/>
              </a:buClr>
              <a:buSzPct val="125000"/>
              <a:buFont typeface="Arial"/>
              <a:buChar char="•"/>
            </a:pPr>
            <a:r>
              <a:rPr b="0" lang="en-US" sz="2400" spc="-1" strike="noStrike">
                <a:solidFill>
                  <a:srgbClr val="ffffff"/>
                </a:solidFill>
                <a:latin typeface="Tw Cen MT"/>
              </a:rPr>
              <a:t>Hypercall: A hyper call is a software trap from a domain (guest OS) to the hypervisor.</a:t>
            </a:r>
            <a:endParaRPr b="0" lang="en-US" sz="2400" spc="-1" strike="noStrike">
              <a:solidFill>
                <a:srgbClr val="ffffff"/>
              </a:solidFill>
              <a:latin typeface="Tw Cen MT"/>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1" name="TextShape 1"/>
          <p:cNvSpPr txBox="1"/>
          <p:nvPr/>
        </p:nvSpPr>
        <p:spPr>
          <a:xfrm>
            <a:off x="1141560" y="618480"/>
            <a:ext cx="9905760" cy="1478160"/>
          </a:xfrm>
          <a:prstGeom prst="rect">
            <a:avLst/>
          </a:prstGeom>
          <a:noFill/>
          <a:ln>
            <a:noFill/>
          </a:ln>
        </p:spPr>
        <p:txBody>
          <a:bodyPr anchor="ctr">
            <a:noAutofit/>
          </a:bodyPr>
          <a:p>
            <a:pPr>
              <a:lnSpc>
                <a:spcPct val="90000"/>
              </a:lnSpc>
            </a:pPr>
            <a:r>
              <a:rPr b="0" lang="en-US" sz="3600" spc="-1" strike="noStrike" cap="all">
                <a:solidFill>
                  <a:srgbClr val="ffffff"/>
                </a:solidFill>
                <a:latin typeface="Tw Cen MT"/>
              </a:rPr>
              <a:t>Intel Protection Rings:</a:t>
            </a:r>
            <a:endParaRPr b="0" lang="en-US" sz="3600" spc="-1" strike="noStrike">
              <a:solidFill>
                <a:srgbClr val="ffffff"/>
              </a:solidFill>
              <a:latin typeface="Tw Cen MT"/>
            </a:endParaRPr>
          </a:p>
        </p:txBody>
      </p:sp>
      <p:sp>
        <p:nvSpPr>
          <p:cNvPr id="572" name="TextShape 2"/>
          <p:cNvSpPr txBox="1"/>
          <p:nvPr/>
        </p:nvSpPr>
        <p:spPr>
          <a:xfrm>
            <a:off x="1141560" y="2249640"/>
            <a:ext cx="9905760" cy="3541320"/>
          </a:xfrm>
          <a:prstGeom prst="rect">
            <a:avLst/>
          </a:prstGeom>
          <a:noFill/>
          <a:ln>
            <a:noFill/>
          </a:ln>
        </p:spPr>
        <p:txBody>
          <a:bodyPr>
            <a:noAutofit/>
          </a:bodyPr>
          <a:p>
            <a:pPr marL="228600" indent="-228240">
              <a:lnSpc>
                <a:spcPct val="120000"/>
              </a:lnSpc>
              <a:spcBef>
                <a:spcPts val="1001"/>
              </a:spcBef>
              <a:buClr>
                <a:srgbClr val="ffffff"/>
              </a:buClr>
              <a:buSzPct val="125000"/>
              <a:buFont typeface="Arial"/>
              <a:buChar char="•"/>
            </a:pPr>
            <a:r>
              <a:rPr b="0" lang="en-US" sz="2400" spc="-1" strike="noStrike">
                <a:solidFill>
                  <a:srgbClr val="ffffff"/>
                </a:solidFill>
                <a:latin typeface="Tw Cen MT"/>
              </a:rPr>
              <a:t> </a:t>
            </a:r>
            <a:r>
              <a:rPr b="0" lang="en-US" sz="2400" spc="-1" strike="noStrike">
                <a:solidFill>
                  <a:srgbClr val="ffffff"/>
                </a:solidFill>
                <a:latin typeface="Tw Cen MT"/>
              </a:rPr>
              <a:t>4 Privilege Levels</a:t>
            </a:r>
            <a:endParaRPr b="0" lang="en-US" sz="2400" spc="-1" strike="noStrike">
              <a:solidFill>
                <a:srgbClr val="ffffff"/>
              </a:solidFill>
              <a:latin typeface="Tw Cen MT"/>
            </a:endParaRPr>
          </a:p>
          <a:p>
            <a:pPr marL="228600" indent="-228240">
              <a:lnSpc>
                <a:spcPct val="120000"/>
              </a:lnSpc>
              <a:spcBef>
                <a:spcPts val="1001"/>
              </a:spcBef>
              <a:buClr>
                <a:srgbClr val="ffffff"/>
              </a:buClr>
              <a:buSzPct val="125000"/>
              <a:buFont typeface="Arial"/>
              <a:buChar char="•"/>
            </a:pPr>
            <a:r>
              <a:rPr b="0" lang="en-US" sz="2400" spc="-1" strike="noStrike">
                <a:solidFill>
                  <a:srgbClr val="ffffff"/>
                </a:solidFill>
                <a:latin typeface="Tw Cen MT"/>
              </a:rPr>
              <a:t>Protects I/O ports, memory and certain CPU instructions</a:t>
            </a:r>
            <a:endParaRPr b="0" lang="en-US" sz="2400" spc="-1" strike="noStrike">
              <a:solidFill>
                <a:srgbClr val="ffffff"/>
              </a:solidFill>
              <a:latin typeface="Tw Cen MT"/>
            </a:endParaRPr>
          </a:p>
          <a:p>
            <a:pPr marL="228600" indent="-228240">
              <a:lnSpc>
                <a:spcPct val="120000"/>
              </a:lnSpc>
              <a:spcBef>
                <a:spcPts val="1001"/>
              </a:spcBef>
              <a:buClr>
                <a:srgbClr val="ffffff"/>
              </a:buClr>
              <a:buSzPct val="125000"/>
              <a:buFont typeface="Arial"/>
              <a:buChar char="•"/>
            </a:pPr>
            <a:r>
              <a:rPr b="0" lang="en-US" sz="2400" spc="-1" strike="noStrike">
                <a:solidFill>
                  <a:srgbClr val="ffffff"/>
                </a:solidFill>
                <a:latin typeface="Tw Cen MT"/>
              </a:rPr>
              <a:t>Only limited to Ring 0.</a:t>
            </a:r>
            <a:endParaRPr b="0" lang="en-US" sz="2400" spc="-1" strike="noStrike">
              <a:solidFill>
                <a:srgbClr val="ffffff"/>
              </a:solidFill>
              <a:latin typeface="Tw Cen MT"/>
            </a:endParaRPr>
          </a:p>
          <a:p>
            <a:pPr marL="228600" indent="-228240">
              <a:lnSpc>
                <a:spcPct val="120000"/>
              </a:lnSpc>
              <a:spcBef>
                <a:spcPts val="1001"/>
              </a:spcBef>
              <a:buClr>
                <a:srgbClr val="ffffff"/>
              </a:buClr>
              <a:buSzPct val="125000"/>
              <a:buFont typeface="Arial"/>
              <a:buChar char="•"/>
            </a:pPr>
            <a:r>
              <a:rPr b="0" lang="en-US" sz="2400" spc="-1" strike="noStrike">
                <a:solidFill>
                  <a:srgbClr val="ffffff"/>
                </a:solidFill>
                <a:latin typeface="Tw Cen MT"/>
              </a:rPr>
              <a:t>Why?</a:t>
            </a:r>
            <a:endParaRPr b="0" lang="en-US" sz="2400" spc="-1" strike="noStrike">
              <a:solidFill>
                <a:srgbClr val="ffffff"/>
              </a:solidFill>
              <a:latin typeface="Tw Cen MT"/>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TM04033919[[fn=Circuit]]</Template>
  <TotalTime>301</TotalTime>
  <Application>LibreOffice/6.3.4.2$Linux_X86_64 LibreOffice_project/60da17e045e08f1793c57c00ba83cdfce946d0aa</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2019-12-18T17:07:26Z</dcterms:created>
  <dc:creator>Ammar Khan</dc:creator>
  <dc:description/>
  <dc:language>en-US</dc:language>
  <cp:lastModifiedBy/>
  <dcterms:modified xsi:type="dcterms:W3CDTF">2020-01-02T00:41:18Z</dcterms:modified>
  <cp:revision>23</cp:revision>
  <dc:subject/>
  <dc:title>Intel Virtualization Technology – A Brief Introduction.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18</vt:i4>
  </property>
</Properties>
</file>